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01" r:id="rId2"/>
    <p:sldId id="392" r:id="rId3"/>
    <p:sldId id="389" r:id="rId4"/>
    <p:sldId id="374" r:id="rId5"/>
    <p:sldId id="371" r:id="rId6"/>
    <p:sldId id="394" r:id="rId7"/>
    <p:sldId id="400" r:id="rId8"/>
    <p:sldId id="339" r:id="rId9"/>
    <p:sldId id="399" r:id="rId10"/>
    <p:sldId id="395" r:id="rId11"/>
    <p:sldId id="396" r:id="rId12"/>
    <p:sldId id="397" r:id="rId13"/>
    <p:sldId id="386" r:id="rId14"/>
    <p:sldId id="398" r:id="rId15"/>
    <p:sldId id="393" r:id="rId16"/>
  </p:sldIdLst>
  <p:sldSz cx="9144000" cy="6858000" type="screen4x3"/>
  <p:notesSz cx="9313863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D8290E-26CA-4054-BEF0-710FAB91D375}">
          <p14:sldIdLst>
            <p14:sldId id="301"/>
            <p14:sldId id="392"/>
            <p14:sldId id="389"/>
            <p14:sldId id="374"/>
            <p14:sldId id="371"/>
            <p14:sldId id="394"/>
            <p14:sldId id="400"/>
            <p14:sldId id="339"/>
            <p14:sldId id="399"/>
            <p14:sldId id="395"/>
            <p14:sldId id="396"/>
            <p14:sldId id="397"/>
            <p14:sldId id="386"/>
            <p14:sldId id="398"/>
            <p14:sldId id="393"/>
          </p14:sldIdLst>
        </p14:section>
        <p14:section name="Untitled Section" id="{730231E5-8737-48C1-8EE7-600BDFF88E57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6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86267" autoAdjust="0"/>
  </p:normalViewPr>
  <p:slideViewPr>
    <p:cSldViewPr>
      <p:cViewPr varScale="1">
        <p:scale>
          <a:sx n="91" d="100"/>
          <a:sy n="91" d="100"/>
        </p:scale>
        <p:origin x="-677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16"/>
    </p:cViewPr>
  </p:sorterViewPr>
  <p:notesViewPr>
    <p:cSldViewPr>
      <p:cViewPr>
        <p:scale>
          <a:sx n="100" d="100"/>
          <a:sy n="100" d="100"/>
        </p:scale>
        <p:origin x="-1147" y="-216"/>
      </p:cViewPr>
      <p:guideLst>
        <p:guide orient="horz" pos="2160"/>
        <p:guide pos="293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9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702" y="0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0C8BF1-B81E-4A07-AEDA-BA6C63905119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514350"/>
            <a:ext cx="3430587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387" y="3257612"/>
            <a:ext cx="7451090" cy="30862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514022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702" y="6514022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AAAD67-2165-4880-A84B-B30FFF4BBC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2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0925" y="3256414"/>
            <a:ext cx="8072014" cy="3277985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sz="3700" dirty="0"/>
          </a:p>
          <a:p>
            <a:pPr eaLnBrk="1" hangingPunct="1">
              <a:spcBef>
                <a:spcPct val="0"/>
              </a:spcBef>
            </a:pPr>
            <a:endParaRPr lang="en-US" sz="370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z="4800" baseline="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pPr eaLnBrk="1" hangingPunct="1">
              <a:spcBef>
                <a:spcPct val="0"/>
              </a:spcBef>
            </a:pPr>
            <a:r>
              <a:rPr lang="en-US" sz="1600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38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23131" y="3276600"/>
            <a:ext cx="7451090" cy="30862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38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60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03538" y="38100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9331" y="3200400"/>
            <a:ext cx="7451090" cy="3086219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20344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43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8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49530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4412" y="3256414"/>
            <a:ext cx="7451090" cy="3086219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/>
              <a:t>]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98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9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99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4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1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62451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B6A1-784F-4BF1-90F1-083B2A4810E4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A52623-1438-41D4-89BD-CDB329D37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4ABB-7AE7-4A13-A272-2F963C12C66B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3789-70E5-4E01-B377-CDC197E147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1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1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2"/>
            <a:ext cx="1447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1" y="3009901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7581-74D6-4E24-8B4C-6D66DF3E4C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4EFE-4344-4EDD-8973-E385CB87809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3859-4426-4FF9-9420-BC17DF483A3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1" y="1027114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11BB-78C2-4C34-A338-A953A184AE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1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6"/>
            <a:ext cx="8832851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0"/>
          <p:cNvSpPr/>
          <p:nvPr/>
        </p:nvSpPr>
        <p:spPr>
          <a:xfrm>
            <a:off x="4362451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5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DD4B-1C0A-4720-BBA1-6CFF53401893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6D1B746-DD5D-499D-81BE-F76A7037CA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6" y="1576389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6410326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E7663-5753-40F7-BCFF-30B9718FC01E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472E-CFBD-40A4-9359-BE35E36EF8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1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49" y="6391276"/>
            <a:ext cx="8832851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26"/>
          <p:cNvSpPr/>
          <p:nvPr/>
        </p:nvSpPr>
        <p:spPr>
          <a:xfrm>
            <a:off x="4362451" y="1050926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3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4"/>
            <a:ext cx="4041648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5473-DB64-4BD3-989D-2D3525C84CC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6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9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EA72FAC-08DC-4B65-81D2-BE23C3287B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A313-106F-4E13-A7F3-358ECCC0627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9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E4F45-9AF1-4073-BCD5-CA1EC99D9D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1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1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209D-ACE2-4596-93C8-E467E9167B1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1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F40E3F-0553-41E9-B6BF-2EC38F0B80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1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1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0"/>
          <p:cNvSpPr/>
          <p:nvPr/>
        </p:nvSpPr>
        <p:spPr>
          <a:xfrm>
            <a:off x="1390651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5662E00-D783-4176-8DB3-99AB0FC415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FF31-EEC7-4F8F-B203-C8DE241466F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6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1"/>
            <a:ext cx="8832851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2"/>
          <p:cNvSpPr/>
          <p:nvPr/>
        </p:nvSpPr>
        <p:spPr>
          <a:xfrm>
            <a:off x="1390651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538B-E201-41BD-9DEC-E1D9A22124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6" y="6405564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4E6A3-38BC-4FDB-8940-23DDBC3E2FC4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6" y="6410326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1" y="6405564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04F5896-BD8E-4C97-8467-A4F1A563AAB6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6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1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362451" y="1050926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0578C9-ADB4-49D4-8A00-54A723DB93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1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71" r:id="rId10"/>
    <p:sldLayoutId id="2147483681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E15A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FF6700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909465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56B43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hyperlink" Target="mailto:dccivilityproject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hyperlink" Target="mailto:dccivilityproject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38200"/>
          </a:xfrm>
        </p:spPr>
        <p:txBody>
          <a:bodyPr>
            <a:no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 Your Peace 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 </a:t>
            </a:r>
            <a:r>
              <a:rPr 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Show Respect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4055" y="1905000"/>
            <a:ext cx="8503920" cy="4267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074" name="Picture 2" descr="C:\Users\Rudy and Shirley\AppData\Local\Microsoft\Windows\Temporary Internet Files\Content.IE5\90LLO05E\DCCivilityProject_5ftbanner_Screen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5" y="1752600"/>
            <a:ext cx="8489018" cy="299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1" y="5105401"/>
            <a:ext cx="8279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CIVILITY in our</a:t>
            </a:r>
            <a:r>
              <a:rPr lang="en-US" sz="2400" b="1" dirty="0"/>
              <a:t> </a:t>
            </a:r>
            <a:r>
              <a:rPr lang="en-US" sz="2400" b="1" dirty="0" smtClean="0"/>
              <a:t>places of work </a:t>
            </a:r>
          </a:p>
          <a:p>
            <a:pPr algn="ctr"/>
            <a:r>
              <a:rPr lang="en-US" sz="2400" b="1" dirty="0" smtClean="0"/>
              <a:t>and our organization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15297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1"/>
            <a:ext cx="8534400" cy="838200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Ways to Be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Respectful – Girl Scouts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 and be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</a:t>
            </a:r>
          </a:p>
          <a:p>
            <a:pPr marL="0" indent="0"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thoughtful of others’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feelings</a:t>
            </a:r>
          </a:p>
          <a:p>
            <a:pPr marL="0" indent="0"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 others and say thank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</a:p>
          <a:p>
            <a:pPr marL="0" indent="0"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 mistakes with kindness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632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1"/>
            <a:ext cx="8534400" cy="838200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Ways to Be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Respectful – Girl Scouts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decisions based on what’s right, not who you like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physical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boundaries</a:t>
            </a:r>
          </a:p>
          <a:p>
            <a:pPr marL="0" indent="0"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 and let live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-    Talk about integrity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85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Rotary 4-Way Test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the TRUTH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FAIR to all concerned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build GOODWILL and BETTER FRIENDSHIPS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be BENEFICIAL to all concerned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These </a:t>
            </a:r>
            <a:r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demonstrate RESPECT!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952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were you taught to respect others?  </a:t>
            </a:r>
            <a:b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Honor others?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Honor other’s time and physical space.</a:t>
            </a:r>
          </a:p>
          <a:p>
            <a:pPr marL="0" indent="0">
              <a:buNone/>
            </a:pPr>
            <a:endPara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includes recognizing that others are entitled to look at the world differently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Recognize and honor other’s good intentions.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7338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3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800" b="1" dirty="0"/>
              <a:t>b</a:t>
            </a:r>
            <a:r>
              <a:rPr lang="en-US" sz="4800" b="1" dirty="0" smtClean="0"/>
              <a:t>elieving </a:t>
            </a:r>
            <a:r>
              <a:rPr lang="en-US" sz="4800" b="1" i="1" dirty="0" smtClean="0"/>
              <a:t>everyone</a:t>
            </a:r>
            <a:r>
              <a:rPr lang="en-US" sz="4800" b="1" dirty="0" smtClean="0"/>
              <a:t> has value and acting accordingly.</a:t>
            </a:r>
            <a:endParaRPr lang="en-US" sz="4800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3200400"/>
          </a:xfrm>
        </p:spPr>
        <p:txBody>
          <a:bodyPr/>
          <a:lstStyle/>
          <a:p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is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160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Say YES to Civility!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Website:	DoorCountyCivilityProject.org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WisconsinCivilityProject.org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‘Like’ us:  Facebook “DC Civility Project”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Email:   </a:t>
            </a:r>
            <a:r>
              <a:rPr lang="en-US" sz="28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dccivilityproject@gmail.com</a:t>
            </a:r>
            <a:endParaRPr lang="en-US" sz="28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Phone: 920-746-1786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510137"/>
              </p:ext>
            </p:extLst>
          </p:nvPr>
        </p:nvGraphicFramePr>
        <p:xfrm>
          <a:off x="2362200" y="4133850"/>
          <a:ext cx="4876800" cy="219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133850"/>
                        <a:ext cx="4876800" cy="21945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53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Say YES to Civility!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Website:	DoorCountyCivilityProject.org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WisconsinCivilityProject.org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‘Like’ us:  Facebook “DC Civility Project”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Email:   </a:t>
            </a:r>
            <a:r>
              <a:rPr lang="en-US" sz="28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dccivilityproject@gmail.com</a:t>
            </a:r>
            <a:endParaRPr lang="en-US" sz="28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Phone: 920-746-1786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69017"/>
              </p:ext>
            </p:extLst>
          </p:nvPr>
        </p:nvGraphicFramePr>
        <p:xfrm>
          <a:off x="2362200" y="4133850"/>
          <a:ext cx="4876800" cy="219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133850"/>
                        <a:ext cx="4876800" cy="21945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1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r="11328"/>
          <a:stretch>
            <a:fillRect/>
          </a:stretch>
        </p:blipFill>
        <p:spPr>
          <a:xfrm>
            <a:off x="2895600" y="1316182"/>
            <a:ext cx="6096000" cy="443345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b="1" dirty="0" smtClean="0"/>
              <a:t>SHOW  RESPECT Banners have been given to Door County High Schools  for gyms and athletic fields with  support  from a </a:t>
            </a:r>
            <a:r>
              <a:rPr lang="en-US" sz="2400" b="1" dirty="0" err="1" smtClean="0"/>
              <a:t>Raibrook</a:t>
            </a:r>
            <a:r>
              <a:rPr lang="en-US" sz="2400" b="1" dirty="0" smtClean="0"/>
              <a:t> Grant, Rotary Clubs and other donations.</a:t>
            </a:r>
          </a:p>
        </p:txBody>
      </p:sp>
    </p:spTree>
    <p:extLst>
      <p:ext uri="{BB962C8B-B14F-4D97-AF65-F5344CB8AC3E}">
        <p14:creationId xmlns:p14="http://schemas.microsoft.com/office/powerpoint/2010/main" val="17938283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Speak Your Peace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Nine Tools of Civil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 our poster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68172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600" b="1" dirty="0" smtClean="0"/>
          </a:p>
          <a:p>
            <a:pPr marL="0" indent="0" algn="ctr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focus of this </a:t>
            </a:r>
            <a:r>
              <a:rPr lang="en-US" sz="32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is 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 5 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 Respect</a:t>
            </a:r>
          </a:p>
          <a:p>
            <a:pPr marL="0" indent="0" algn="ctr">
              <a:buNone/>
            </a:pP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respect mean to you?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000" b="1" dirty="0"/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1"/>
            <a:ext cx="3105325" cy="47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2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the Experts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efine Civility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we implement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</a:p>
          <a:p>
            <a:pPr marL="0" indent="0">
              <a:buNone/>
            </a:pPr>
            <a:endParaRPr lang="en-US" sz="12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we communicate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through our words, body language, and behavior</a:t>
            </a:r>
          </a:p>
          <a:p>
            <a:pPr marL="0" indent="0">
              <a:buNone/>
            </a:pP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self-control, awareness, work, practice!</a:t>
            </a:r>
          </a:p>
          <a:p>
            <a:pPr marL="0" indent="0"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COMMUNICATE  our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 how we exercise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CIVILITY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07133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means…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means that you accept somebody for who they are, even when they're different from you or you don't agree with them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in your relationships builds feelings of trust, safety, and wellbeing. 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a way of treating others… even when you may not like them!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14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681728"/>
          </a:xfrm>
        </p:spPr>
        <p:txBody>
          <a:bodyPr/>
          <a:lstStyle/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“I'm </a:t>
            </a:r>
            <a:r>
              <a:rPr lang="en-US" sz="2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concerned with your liking or disliking me... All I ask is that you respect me as a human being</a:t>
            </a:r>
            <a:r>
              <a:rPr lang="en-US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  </a:t>
            </a:r>
          </a:p>
          <a:p>
            <a:pPr marL="0" indent="0">
              <a:buNone/>
            </a:pPr>
            <a:r>
              <a:rPr lang="en-US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Jackie Robinson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b="1" dirty="0" smtClean="0"/>
          </a:p>
          <a:p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60497"/>
            <a:ext cx="3657600" cy="459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6985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7338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1"/>
            <a:ext cx="4156981" cy="402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34400" cy="1066799"/>
          </a:xfrm>
        </p:spPr>
        <p:txBody>
          <a:bodyPr/>
          <a:lstStyle/>
          <a:p>
            <a:r>
              <a:rPr lang="en-US" b="1" dirty="0" smtClean="0"/>
              <a:t>RESPECT is intertwined with all of the other tools of civility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Are we showing respect </a:t>
            </a:r>
          </a:p>
          <a:p>
            <a:pPr lvl="1"/>
            <a:r>
              <a:rPr lang="en-US" b="1" dirty="0" smtClean="0"/>
              <a:t>when not paying attention?</a:t>
            </a:r>
          </a:p>
          <a:p>
            <a:pPr lvl="1"/>
            <a:r>
              <a:rPr lang="en-US" b="1" dirty="0"/>
              <a:t>w</a:t>
            </a:r>
            <a:r>
              <a:rPr lang="en-US" b="1" dirty="0" smtClean="0"/>
              <a:t>hen not listening?</a:t>
            </a:r>
          </a:p>
          <a:p>
            <a:pPr lvl="1"/>
            <a:r>
              <a:rPr lang="en-US" b="1" dirty="0"/>
              <a:t>w</a:t>
            </a:r>
            <a:r>
              <a:rPr lang="en-US" b="1" dirty="0" smtClean="0"/>
              <a:t>hen we are not being inclusive?</a:t>
            </a:r>
          </a:p>
          <a:p>
            <a:pPr lvl="1"/>
            <a:r>
              <a:rPr lang="en-US" b="1" dirty="0" smtClean="0"/>
              <a:t>when we gossip?</a:t>
            </a:r>
          </a:p>
          <a:p>
            <a:pPr lvl="1"/>
            <a:r>
              <a:rPr lang="en-US" b="1" dirty="0"/>
              <a:t>w</a:t>
            </a:r>
            <a:r>
              <a:rPr lang="en-US" b="1" dirty="0" smtClean="0"/>
              <a:t>hen we are being disagreeable?</a:t>
            </a:r>
          </a:p>
          <a:p>
            <a:pPr lvl="1"/>
            <a:r>
              <a:rPr lang="en-US" b="1" dirty="0"/>
              <a:t>w</a:t>
            </a:r>
            <a:r>
              <a:rPr lang="en-US" b="1" dirty="0" smtClean="0"/>
              <a:t>hen we do not apologize for wrong doing?</a:t>
            </a:r>
          </a:p>
          <a:p>
            <a:pPr lvl="1"/>
            <a:r>
              <a:rPr lang="en-US" b="1" dirty="0"/>
              <a:t>w</a:t>
            </a:r>
            <a:r>
              <a:rPr lang="en-US" b="1" dirty="0" smtClean="0"/>
              <a:t>hen we are not constructive with criticism?</a:t>
            </a:r>
          </a:p>
          <a:p>
            <a:pPr lvl="1"/>
            <a:r>
              <a:rPr lang="en-US" b="1" dirty="0"/>
              <a:t>w</a:t>
            </a:r>
            <a:r>
              <a:rPr lang="en-US" b="1" dirty="0" smtClean="0"/>
              <a:t>hen we do not take responsibility?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286502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97912"/>
      </p:ext>
    </p:extLst>
  </p:cSld>
  <p:clrMapOvr>
    <a:masterClrMapping/>
  </p:clrMapOvr>
  <p:transition spd="slow">
    <p:cover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15314</TotalTime>
  <Words>347</Words>
  <Application>Microsoft Office PowerPoint</Application>
  <PresentationFormat>On-screen Show (4:3)</PresentationFormat>
  <Paragraphs>115</Paragraphs>
  <Slides>15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Civic</vt:lpstr>
      <vt:lpstr>Acrobat Document</vt:lpstr>
      <vt:lpstr>Speak Your Peace Tool 5 - Show Respect</vt:lpstr>
      <vt:lpstr>Just Say YES to Civility!</vt:lpstr>
      <vt:lpstr>PowerPoint Presentation</vt:lpstr>
      <vt:lpstr>Speak Your Peace  The Nine Tools of Civil Behavior</vt:lpstr>
      <vt:lpstr>How the Experts Define Civility</vt:lpstr>
      <vt:lpstr>Respect means…</vt:lpstr>
      <vt:lpstr>Respect</vt:lpstr>
      <vt:lpstr>Show Respect</vt:lpstr>
      <vt:lpstr>RESPECT is intertwined with all of the other tools of civility</vt:lpstr>
      <vt:lpstr>7 Ways to Be Respectful – Girl Scouts</vt:lpstr>
      <vt:lpstr>7 Ways to Be Respectful – Girl Scouts</vt:lpstr>
      <vt:lpstr>Rotary 4-Way Test</vt:lpstr>
      <vt:lpstr>How were you taught to respect others?   Honor others?</vt:lpstr>
      <vt:lpstr>Respect is</vt:lpstr>
      <vt:lpstr>Just Say YES to Civility!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Rudy and Shirley</dc:creator>
  <cp:lastModifiedBy>Windows User</cp:lastModifiedBy>
  <cp:revision>390</cp:revision>
  <cp:lastPrinted>2019-10-22T15:27:42Z</cp:lastPrinted>
  <dcterms:created xsi:type="dcterms:W3CDTF">2013-06-13T17:04:39Z</dcterms:created>
  <dcterms:modified xsi:type="dcterms:W3CDTF">2022-01-21T19:55:24Z</dcterms:modified>
</cp:coreProperties>
</file>