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1" r:id="rId2"/>
    <p:sldId id="410" r:id="rId3"/>
    <p:sldId id="374" r:id="rId4"/>
    <p:sldId id="391" r:id="rId5"/>
    <p:sldId id="411" r:id="rId6"/>
    <p:sldId id="337" r:id="rId7"/>
    <p:sldId id="387" r:id="rId8"/>
    <p:sldId id="396" r:id="rId9"/>
    <p:sldId id="389" r:id="rId10"/>
    <p:sldId id="395" r:id="rId11"/>
    <p:sldId id="393" r:id="rId12"/>
    <p:sldId id="412" r:id="rId13"/>
    <p:sldId id="386" r:id="rId14"/>
    <p:sldId id="394" r:id="rId15"/>
    <p:sldId id="399" r:id="rId16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8290E-26CA-4054-BEF0-710FAB91D375}">
          <p14:sldIdLst>
            <p14:sldId id="301"/>
            <p14:sldId id="410"/>
            <p14:sldId id="374"/>
            <p14:sldId id="391"/>
            <p14:sldId id="411"/>
            <p14:sldId id="337"/>
            <p14:sldId id="387"/>
            <p14:sldId id="396"/>
            <p14:sldId id="389"/>
            <p14:sldId id="395"/>
            <p14:sldId id="393"/>
            <p14:sldId id="412"/>
            <p14:sldId id="386"/>
            <p14:sldId id="394"/>
            <p14:sldId id="399"/>
          </p14:sldIdLst>
        </p14:section>
        <p14:section name="Untitled Section" id="{730231E5-8737-48C1-8EE7-600BDFF88E5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6267" autoAdjust="0"/>
  </p:normalViewPr>
  <p:slideViewPr>
    <p:cSldViewPr>
      <p:cViewPr varScale="1">
        <p:scale>
          <a:sx n="80" d="100"/>
          <a:sy n="80" d="100"/>
        </p:scale>
        <p:origin x="-109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0"/>
    </p:cViewPr>
  </p:sorterViewPr>
  <p:notesViewPr>
    <p:cSldViewPr>
      <p:cViewPr>
        <p:scale>
          <a:sx n="100" d="100"/>
          <a:sy n="100" d="100"/>
        </p:scale>
        <p:origin x="-1147" y="144"/>
      </p:cViewPr>
      <p:guideLst>
        <p:guide orient="horz" pos="2160"/>
        <p:guide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9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2" y="0"/>
            <a:ext cx="4036007" cy="3427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0C8BF1-B81E-4A07-AEDA-BA6C63905119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612"/>
            <a:ext cx="7451090" cy="30862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4022"/>
            <a:ext cx="4036007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2" y="6514022"/>
            <a:ext cx="4036007" cy="342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AAAD67-2165-4880-A84B-B30FFF4BB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2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1638" y="514350"/>
            <a:ext cx="3430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925" y="3256414"/>
            <a:ext cx="8072014" cy="327798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sz="3700" dirty="0"/>
          </a:p>
          <a:p>
            <a:pPr eaLnBrk="1" hangingPunct="1">
              <a:spcBef>
                <a:spcPct val="0"/>
              </a:spcBef>
            </a:pPr>
            <a:endParaRPr lang="en-US" sz="37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4800" baseline="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600" dirty="0"/>
          </a:p>
          <a:p>
            <a:pPr eaLnBrk="1" hangingPunct="1">
              <a:spcBef>
                <a:spcPct val="0"/>
              </a:spcBef>
            </a:pPr>
            <a:endParaRPr lang="en-US" sz="1600" dirty="0"/>
          </a:p>
          <a:p>
            <a:pPr eaLnBrk="1" hangingPunct="1">
              <a:spcBef>
                <a:spcPct val="0"/>
              </a:spcBef>
            </a:pPr>
            <a:r>
              <a:rPr lang="en-US" sz="1600" dirty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1600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6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6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4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4C7E-BE8D-49CD-99F0-94BC9D71C7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9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1638" y="514350"/>
            <a:ext cx="3430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4C7E-BE8D-49CD-99F0-94BC9D71C7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1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1638" y="514350"/>
            <a:ext cx="3430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4C7E-BE8D-49CD-99F0-94BC9D71C7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49530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4412" y="3256414"/>
            <a:ext cx="7451090" cy="308621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4C7E-BE8D-49CD-99F0-94BC9D71C7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9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3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1638" y="514350"/>
            <a:ext cx="34305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4C7E-BE8D-49CD-99F0-94BC9D71C7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9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1387" y="3314581"/>
            <a:ext cx="7451090" cy="308621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AAD67-2165-4880-A84B-B30FFF4BBCE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3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49" y="6391276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1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B6A1-784F-4BF1-90F1-083B2A4810E4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A52623-1438-41D4-89BD-CDB329D37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4ABB-7AE7-4A13-A272-2F963C12C66B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3789-70E5-4E01-B377-CDC197E14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1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49" y="6391276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6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1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1" y="3009901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7581-74D6-4E24-8B4C-6D66DF3E4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4EFE-4344-4EDD-8973-E385CB878097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3859-4426-4FF9-9420-BC17DF483A37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1" y="1027114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11BB-78C2-4C34-A338-A953A184A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1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6"/>
            <a:ext cx="8832851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49" y="6391276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1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DD4B-1C0A-4720-BBA1-6CFF53401893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D1B746-DD5D-499D-81BE-F76A7037C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6" y="1576389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1" y="6410326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7663-5753-40F7-BCFF-30B9718FC01E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472E-CFBD-40A4-9359-BE35E36EF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1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49" y="6391276"/>
            <a:ext cx="8832851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6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4362451" y="1050926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5473-DB64-4BD3-989D-2D3525C84CC8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6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9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EA72FAC-08DC-4B65-81D2-BE23C3287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A313-106F-4E13-A7F3-358ECCC06278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9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E4F45-9AF1-4073-BCD5-CA1EC99D9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1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49" y="6391276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1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209D-ACE2-4596-93C8-E467E9167B18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F40E3F-0553-41E9-B6BF-2EC38F0B8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1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1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1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1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5662E00-D783-4176-8DB3-99AB0FC41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FF31-EEC7-4F8F-B203-C8DE241466F7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6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1"/>
            <a:ext cx="8832851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6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1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1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F538B-E201-41BD-9DEC-E1D9A2212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6" y="6405564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E6A3-38BC-4FDB-8940-23DDBC3E2FC4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6" y="6410326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1"/>
            <a:ext cx="8832851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1" y="6405564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04F5896-BD8E-4C97-8467-A4F1A563AAB6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6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6"/>
            <a:ext cx="8832851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1" y="1050926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578C9-ADB4-49D4-8A00-54A723DB9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1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E15A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E15A00"/>
          </a:solidFill>
          <a:latin typeface="Corbe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ccivilityproject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ccivilityproject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 Your Peace Tool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4055" y="1905000"/>
            <a:ext cx="850392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Rudy and Shirley\AppData\Local\Microsoft\Windows\Temporary Internet Files\Content.IE5\90LLO05E\DCCivilityProject_5ftbanner_Screen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4" y="1774766"/>
            <a:ext cx="8489018" cy="29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1" y="5105401"/>
            <a:ext cx="8279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CIVILITY in our</a:t>
            </a:r>
            <a:r>
              <a:rPr lang="en-US" sz="2400" b="1" dirty="0"/>
              <a:t> </a:t>
            </a:r>
            <a:r>
              <a:rPr lang="en-US" sz="2400" b="1" dirty="0" smtClean="0"/>
              <a:t>places of work </a:t>
            </a:r>
          </a:p>
          <a:p>
            <a:pPr algn="ctr"/>
            <a:r>
              <a:rPr lang="en-US" sz="2400" b="1" dirty="0" smtClean="0"/>
              <a:t>and our organization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1529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3124200"/>
          </a:xfrm>
        </p:spPr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 to Becoming More Inclusive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Amplify more voices.</a:t>
            </a:r>
          </a:p>
          <a:p>
            <a:pPr marL="0" indent="0" algn="l">
              <a:buNone/>
            </a:pPr>
            <a:endParaRPr lang="en-US" sz="2400" b="1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Promote accessibility.</a:t>
            </a:r>
          </a:p>
          <a:p>
            <a:pPr marL="0" indent="0" algn="l">
              <a:buNone/>
            </a:pPr>
            <a:endParaRPr lang="en-US" sz="2400" b="1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 mindful in your communication.  </a:t>
            </a:r>
            <a:r>
              <a:rPr lang="en-US" sz="240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(micro-aggression)</a:t>
            </a:r>
          </a:p>
          <a:p>
            <a:pPr marL="0" indent="0" algn="l">
              <a:buNone/>
            </a:pPr>
            <a:endParaRPr lang="en-US" sz="2400" b="1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Use inclusive language.</a:t>
            </a:r>
          </a:p>
          <a:p>
            <a:pPr marL="0" indent="0" algn="l">
              <a:buNone/>
            </a:pPr>
            <a:endParaRPr lang="en-US" sz="2400" b="1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Expose yourself to counter-stereotyping imagery. </a:t>
            </a:r>
            <a:endParaRPr lang="en-US" sz="2400" b="1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81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 to Becoming More Inclusive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609600"/>
            <a:ext cx="56388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Share</a:t>
            </a:r>
          </a:p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Initiate</a:t>
            </a:r>
          </a:p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Empathize</a:t>
            </a:r>
          </a:p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 Informal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Gatherings</a:t>
            </a: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Thank You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</a:t>
            </a: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Read/Study</a:t>
            </a:r>
          </a:p>
          <a:p>
            <a:pPr marL="0" indent="0">
              <a:buNone/>
            </a:pP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84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3840164"/>
          </a:xfrm>
        </p:spPr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Local, State and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groups are working to address this?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Local:</a:t>
            </a:r>
          </a:p>
          <a:p>
            <a:pPr marL="0" indent="0">
              <a:buNone/>
            </a:pPr>
            <a:r>
              <a:rPr lang="en-US" b="1" i="1" dirty="0" smtClean="0"/>
              <a:t>We Welcome All </a:t>
            </a:r>
            <a:r>
              <a:rPr lang="en-US" b="1" dirty="0" smtClean="0"/>
              <a:t>initiative</a:t>
            </a:r>
          </a:p>
          <a:p>
            <a:pPr marL="0" indent="0">
              <a:buNone/>
            </a:pPr>
            <a:r>
              <a:rPr lang="en-US" b="1" dirty="0" smtClean="0"/>
              <a:t>DC Civility Project</a:t>
            </a:r>
          </a:p>
          <a:p>
            <a:pPr marL="0" indent="0">
              <a:buNone/>
            </a:pPr>
            <a:r>
              <a:rPr lang="en-US" b="1" dirty="0" smtClean="0"/>
              <a:t>Just Door County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b="1" dirty="0" smtClean="0"/>
              <a:t>State:</a:t>
            </a:r>
          </a:p>
          <a:p>
            <a:pPr marL="0" indent="0">
              <a:buNone/>
            </a:pPr>
            <a:r>
              <a:rPr lang="en-US" b="1" dirty="0" smtClean="0"/>
              <a:t>Proposed Legislation –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Criminal Justice Reform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 smtClean="0"/>
              <a:t>National:</a:t>
            </a:r>
          </a:p>
          <a:p>
            <a:pPr marL="0" indent="0">
              <a:buNone/>
            </a:pPr>
            <a:r>
              <a:rPr lang="en-US" b="1" dirty="0" smtClean="0"/>
              <a:t>Legislation - FIRST STEP Act</a:t>
            </a:r>
          </a:p>
          <a:p>
            <a:pPr marL="0" indent="0">
              <a:buNone/>
            </a:pPr>
            <a:r>
              <a:rPr lang="en-US" b="1" dirty="0" smtClean="0"/>
              <a:t>BLM Movement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88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Be </a:t>
            </a:r>
            <a:r>
              <a:rPr lang="en-US" b="1" dirty="0" smtClean="0">
                <a:solidFill>
                  <a:schemeClr val="tx1"/>
                </a:solidFill>
              </a:rPr>
              <a:t>Inclusive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Diversity of people, thoughts, opinions, and  ideas, help us achieve a broader dimension of ourselves as individuals and communities.</a:t>
            </a:r>
          </a:p>
          <a:p>
            <a:endParaRPr lang="en-US" sz="2400" b="1" dirty="0"/>
          </a:p>
          <a:p>
            <a:r>
              <a:rPr lang="en-US" sz="2400" b="1" dirty="0"/>
              <a:t>Remember to “Invite the Stranger.”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5640"/>
            <a:ext cx="3505199" cy="43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68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Parker Palmer…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 the Heart of Democracy,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Parker Palmer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says:  </a:t>
            </a:r>
            <a:endParaRPr lang="en-US" sz="28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civility we need will not come from watching our tongues.  It will come from valuing our differences.”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agree?  Disagree? 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11" y="2438400"/>
            <a:ext cx="2405727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81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Say YES to Civility!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Website:	DoorCountyCivilityProject.org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WisconsinCivilityProject.org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‘Like’ us:  Facebook “DC Civility Project”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Email:   </a:t>
            </a:r>
            <a:r>
              <a:rPr lang="en-US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dccivilityproject@gmail.com</a:t>
            </a:r>
            <a:endParaRPr lang="en-US" sz="28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Phone: 920-746-1786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Say YES to Civility!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Website:	DoorCountyCivilityProject.org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WisconsinCivilityProject.org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‘Like’ us:  Facebook “DC Civility Project”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Email:   </a:t>
            </a:r>
            <a:r>
              <a:rPr lang="en-US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dccivilityproject@gmail.com</a:t>
            </a:r>
            <a:endParaRPr lang="en-US" sz="2800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Phone: 920-746-1786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62778" cy="19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Your Peace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Tools of Civil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038600" cy="4681728"/>
          </a:xfrm>
        </p:spPr>
        <p:txBody>
          <a:bodyPr>
            <a:normAutofit/>
          </a:bodyPr>
          <a:lstStyle/>
          <a:p>
            <a:r>
              <a:rPr lang="en-US" dirty="0"/>
              <a:t>Insert our poster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focus of </a:t>
            </a:r>
            <a:r>
              <a:rPr lang="en-US" sz="3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Tool 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#3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Inclusive</a:t>
            </a:r>
          </a:p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being inclusive mean to you?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b="1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1"/>
            <a:ext cx="3105325" cy="47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                                     Inclusion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Measureable</a:t>
            </a:r>
          </a:p>
          <a:p>
            <a:r>
              <a:rPr lang="en-US" b="1" dirty="0" smtClean="0"/>
              <a:t>Statistics</a:t>
            </a:r>
          </a:p>
          <a:p>
            <a:r>
              <a:rPr lang="en-US" b="1" dirty="0" smtClean="0"/>
              <a:t>Can be analyzed</a:t>
            </a:r>
          </a:p>
          <a:p>
            <a:r>
              <a:rPr lang="en-US" b="1" dirty="0" smtClean="0"/>
              <a:t>Can be tracked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i.e. numbers in terms of  race, ethnicity, gender, </a:t>
            </a:r>
            <a:r>
              <a:rPr lang="en-US" b="1" dirty="0" err="1" smtClean="0"/>
              <a:t>lgbtq</a:t>
            </a:r>
            <a:r>
              <a:rPr lang="en-US" b="1" dirty="0" smtClean="0"/>
              <a:t>+, disability,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Mindset</a:t>
            </a:r>
          </a:p>
          <a:p>
            <a:r>
              <a:rPr lang="en-US" b="1" dirty="0" smtClean="0"/>
              <a:t>Feeling</a:t>
            </a:r>
          </a:p>
          <a:p>
            <a:r>
              <a:rPr lang="en-US" b="1" dirty="0" smtClean="0"/>
              <a:t>Way of life</a:t>
            </a:r>
          </a:p>
          <a:p>
            <a:r>
              <a:rPr lang="en-US" b="1" dirty="0" smtClean="0"/>
              <a:t>How one acts</a:t>
            </a:r>
          </a:p>
          <a:p>
            <a:r>
              <a:rPr lang="en-US" b="1" dirty="0" smtClean="0"/>
              <a:t>How one speaks</a:t>
            </a:r>
          </a:p>
          <a:p>
            <a:r>
              <a:rPr lang="en-US" b="1" dirty="0" smtClean="0"/>
              <a:t>How one thinks</a:t>
            </a:r>
          </a:p>
          <a:p>
            <a:r>
              <a:rPr lang="en-US" b="1" dirty="0" smtClean="0"/>
              <a:t>Culture of a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11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There are many </a:t>
            </a:r>
            <a:r>
              <a:rPr lang="en-US" b="1" dirty="0"/>
              <a:t>d</a:t>
            </a:r>
            <a:r>
              <a:rPr lang="en-US" b="1" dirty="0" smtClean="0"/>
              <a:t>ifferences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Young adult</a:t>
            </a:r>
          </a:p>
          <a:p>
            <a:r>
              <a:rPr lang="en-US" b="1" dirty="0" smtClean="0"/>
              <a:t>Native  to DC</a:t>
            </a:r>
          </a:p>
          <a:p>
            <a:r>
              <a:rPr lang="en-US" b="1" dirty="0" smtClean="0"/>
              <a:t>Political</a:t>
            </a:r>
          </a:p>
          <a:p>
            <a:r>
              <a:rPr lang="en-US" b="1" dirty="0" smtClean="0"/>
              <a:t>New at the job</a:t>
            </a:r>
          </a:p>
          <a:p>
            <a:r>
              <a:rPr lang="en-US" b="1" dirty="0" smtClean="0"/>
              <a:t>Religious</a:t>
            </a:r>
          </a:p>
          <a:p>
            <a:r>
              <a:rPr lang="en-US" b="1" dirty="0" smtClean="0"/>
              <a:t>LGBTQ</a:t>
            </a:r>
          </a:p>
          <a:p>
            <a:r>
              <a:rPr lang="en-US" b="1" dirty="0" smtClean="0"/>
              <a:t>Poor</a:t>
            </a:r>
          </a:p>
          <a:p>
            <a:r>
              <a:rPr lang="en-US" b="1" dirty="0"/>
              <a:t>Black or </a:t>
            </a:r>
            <a:r>
              <a:rPr lang="en-US" b="1" dirty="0" smtClean="0"/>
              <a:t>brown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Older adult</a:t>
            </a:r>
          </a:p>
          <a:p>
            <a:r>
              <a:rPr lang="en-US" b="1" dirty="0" smtClean="0"/>
              <a:t>Moved to DC</a:t>
            </a:r>
          </a:p>
          <a:p>
            <a:r>
              <a:rPr lang="en-US" b="1" dirty="0" smtClean="0"/>
              <a:t>Non-political</a:t>
            </a:r>
          </a:p>
          <a:p>
            <a:r>
              <a:rPr lang="en-US" b="1" dirty="0" smtClean="0"/>
              <a:t>Experienced at the job</a:t>
            </a:r>
          </a:p>
          <a:p>
            <a:r>
              <a:rPr lang="en-US" b="1" dirty="0" smtClean="0"/>
              <a:t>Not religious</a:t>
            </a:r>
          </a:p>
          <a:p>
            <a:r>
              <a:rPr lang="en-US" b="1" dirty="0" smtClean="0"/>
              <a:t>Straight</a:t>
            </a:r>
          </a:p>
          <a:p>
            <a:r>
              <a:rPr lang="en-US" b="1" dirty="0" smtClean="0"/>
              <a:t>Wealthy</a:t>
            </a:r>
          </a:p>
          <a:p>
            <a:r>
              <a:rPr lang="en-US" b="1" dirty="0"/>
              <a:t>White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9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65641"/>
            <a:ext cx="3505199" cy="43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18" y="1905001"/>
            <a:ext cx="4130783" cy="35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48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 </a:t>
            </a:r>
            <a:r>
              <a:rPr lang="en-US" sz="3600" b="1" dirty="0" smtClean="0">
                <a:solidFill>
                  <a:schemeClr val="tx1"/>
                </a:solidFill>
              </a:rPr>
              <a:t>Inclusive – Reflect on your </a:t>
            </a:r>
            <a:r>
              <a:rPr lang="en-US" sz="3600" b="1" dirty="0" err="1" smtClean="0">
                <a:solidFill>
                  <a:schemeClr val="tx1"/>
                </a:solidFill>
              </a:rPr>
              <a:t>peronal</a:t>
            </a:r>
            <a:r>
              <a:rPr lang="en-US" sz="3600" b="1" dirty="0" smtClean="0">
                <a:solidFill>
                  <a:schemeClr val="tx1"/>
                </a:solidFill>
              </a:rPr>
              <a:t> experiences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029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early memory 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race?  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powerful memory 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race? 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it your experience or someone else’s?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memory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or negative experience for you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that memory impact you now? 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48" y="1514570"/>
            <a:ext cx="3505504" cy="4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33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 </a:t>
            </a:r>
            <a:r>
              <a:rPr lang="en-US" sz="3600" b="1" dirty="0" smtClean="0">
                <a:solidFill>
                  <a:schemeClr val="tx1"/>
                </a:solidFill>
              </a:rPr>
              <a:t>Inclusive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/>
          <a:lstStyle/>
          <a:p>
            <a:pPr marL="0" indent="0">
              <a:buNone/>
            </a:pPr>
            <a:endParaRPr lang="en-US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conversations about race a part of your upbringing? 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how was the subject approached? 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race impact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daily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now?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505200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97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3200400"/>
          </a:xfrm>
        </p:spPr>
        <p:txBody>
          <a:bodyPr/>
          <a:lstStyle/>
          <a:p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Moves to Becoming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 Inclusive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Tx/>
              <a:buAutoNum type="arabicPeriod"/>
            </a:pPr>
            <a:r>
              <a:rPr lang="en-US" b="1" dirty="0" smtClean="0"/>
              <a:t>Recognize </a:t>
            </a:r>
            <a:r>
              <a:rPr lang="en-US" b="1" dirty="0"/>
              <a:t>Your Unconscious Bias—and Be Humble About </a:t>
            </a:r>
            <a:r>
              <a:rPr lang="en-US" b="1" dirty="0" smtClean="0"/>
              <a:t>It</a:t>
            </a:r>
          </a:p>
          <a:p>
            <a:pPr marL="514350" indent="-514350">
              <a:buAutoNum type="arabicPeriod"/>
            </a:pPr>
            <a:endParaRPr lang="en-US" sz="1200" b="1" dirty="0"/>
          </a:p>
          <a:p>
            <a:pPr marL="514350" indent="-514350">
              <a:buClrTx/>
              <a:buFont typeface="Wingdings 2" pitchFamily="18" charset="2"/>
              <a:buAutoNum type="arabicPeriod"/>
            </a:pPr>
            <a:r>
              <a:rPr lang="en-US" b="1" dirty="0" smtClean="0"/>
              <a:t>Make </a:t>
            </a:r>
            <a:r>
              <a:rPr lang="en-US" b="1" dirty="0"/>
              <a:t>the Unwritten Rules </a:t>
            </a:r>
            <a:r>
              <a:rPr lang="en-US" b="1" dirty="0" smtClean="0"/>
              <a:t>Obvious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en-US" sz="1200" b="1" dirty="0"/>
          </a:p>
          <a:p>
            <a:pPr marL="514350" indent="-514350">
              <a:buClrTx/>
              <a:buFont typeface="Wingdings 2" pitchFamily="18" charset="2"/>
              <a:buAutoNum type="arabicPeriod"/>
            </a:pPr>
            <a:r>
              <a:rPr lang="en-US" b="1" dirty="0" smtClean="0"/>
              <a:t>Don’t </a:t>
            </a:r>
            <a:r>
              <a:rPr lang="en-US" b="1" dirty="0"/>
              <a:t>Overlook the “Small” </a:t>
            </a:r>
            <a:r>
              <a:rPr lang="en-US" b="1" dirty="0" smtClean="0"/>
              <a:t>Stuff</a:t>
            </a:r>
          </a:p>
          <a:p>
            <a:pPr marL="514350" indent="-514350">
              <a:buClrTx/>
              <a:buFont typeface="Wingdings 2" pitchFamily="18" charset="2"/>
              <a:buAutoNum type="arabicPeriod"/>
            </a:pPr>
            <a:endParaRPr lang="en-US" sz="1200" b="1" dirty="0"/>
          </a:p>
          <a:p>
            <a:pPr marL="514350" indent="-514350">
              <a:buClrTx/>
              <a:buFont typeface="Wingdings 2" pitchFamily="18" charset="2"/>
              <a:buAutoNum type="arabicPeriod"/>
            </a:pPr>
            <a:r>
              <a:rPr lang="en-US" b="1" dirty="0" smtClean="0"/>
              <a:t>Understand </a:t>
            </a:r>
            <a:r>
              <a:rPr lang="en-US" b="1" dirty="0"/>
              <a:t>the Advantages You’re Born </a:t>
            </a:r>
            <a:r>
              <a:rPr lang="en-US" b="1" dirty="0" smtClean="0"/>
              <a:t>With</a:t>
            </a:r>
          </a:p>
          <a:p>
            <a:pPr marL="1063625" lvl="2" indent="-514350">
              <a:buClrTx/>
              <a:buFont typeface="Wingdings 2" pitchFamily="18" charset="2"/>
              <a:buAutoNum type="arabicPeriod"/>
            </a:pPr>
            <a:endParaRPr lang="en-US" sz="1200" b="1" dirty="0"/>
          </a:p>
          <a:p>
            <a:pPr marL="514350" indent="-514350">
              <a:buClrTx/>
              <a:buFont typeface="Wingdings 2" pitchFamily="18" charset="2"/>
              <a:buAutoNum type="arabicPeriod"/>
            </a:pPr>
            <a:r>
              <a:rPr lang="en-US" b="1" dirty="0" smtClean="0"/>
              <a:t>Believe </a:t>
            </a:r>
            <a:r>
              <a:rPr lang="en-US" b="1" dirty="0"/>
              <a:t>That People Are Created Equal, But Not The Same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en-US" b="1" dirty="0"/>
          </a:p>
          <a:p>
            <a:pPr marL="514350" indent="-514350">
              <a:buFont typeface="Wingdings 2" pitchFamily="18" charset="2"/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230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15627</TotalTime>
  <Words>474</Words>
  <Application>Microsoft Office PowerPoint</Application>
  <PresentationFormat>On-screen Show (4:3)</PresentationFormat>
  <Paragraphs>159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Speak Your Peace Tool 3 - Be Inclusive</vt:lpstr>
      <vt:lpstr>Just Say YES to Civility!</vt:lpstr>
      <vt:lpstr>Speak Your Peace  The Nine Tools of Civil Behavior</vt:lpstr>
      <vt:lpstr>Diversity                                      Inclusion     </vt:lpstr>
      <vt:lpstr>There are many differences</vt:lpstr>
      <vt:lpstr>Be Inclusive</vt:lpstr>
      <vt:lpstr>Be Inclusive – Reflect on your peronal experiences </vt:lpstr>
      <vt:lpstr>Be Inclusive </vt:lpstr>
      <vt:lpstr>Moves to Becoming More Inclusive</vt:lpstr>
      <vt:lpstr>Moves to Becoming More Inclusive</vt:lpstr>
      <vt:lpstr>PowerPoint Presentation</vt:lpstr>
      <vt:lpstr>What else?</vt:lpstr>
      <vt:lpstr>Be Inclusive</vt:lpstr>
      <vt:lpstr>Parker Palmer…</vt:lpstr>
      <vt:lpstr>Just Say YES to Civility!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and Shirley</dc:creator>
  <cp:lastModifiedBy>Windows User</cp:lastModifiedBy>
  <cp:revision>404</cp:revision>
  <cp:lastPrinted>2019-10-22T15:27:42Z</cp:lastPrinted>
  <dcterms:created xsi:type="dcterms:W3CDTF">2013-06-13T17:04:39Z</dcterms:created>
  <dcterms:modified xsi:type="dcterms:W3CDTF">2022-01-21T19:38:39Z</dcterms:modified>
</cp:coreProperties>
</file>