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388" r:id="rId2"/>
    <p:sldId id="374" r:id="rId3"/>
    <p:sldId id="391" r:id="rId4"/>
    <p:sldId id="398" r:id="rId5"/>
    <p:sldId id="390" r:id="rId6"/>
    <p:sldId id="399" r:id="rId7"/>
    <p:sldId id="341" r:id="rId8"/>
    <p:sldId id="395" r:id="rId9"/>
    <p:sldId id="396" r:id="rId10"/>
    <p:sldId id="394" r:id="rId11"/>
    <p:sldId id="393" r:id="rId12"/>
    <p:sldId id="397" r:id="rId13"/>
    <p:sldId id="400" r:id="rId14"/>
    <p:sldId id="402" r:id="rId15"/>
    <p:sldId id="401" r:id="rId16"/>
    <p:sldId id="389" r:id="rId17"/>
  </p:sldIdLst>
  <p:sldSz cx="9144000" cy="6858000" type="screen4x3"/>
  <p:notesSz cx="9313863"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91D8290E-26CA-4054-BEF0-710FAB91D375}">
          <p14:sldIdLst>
            <p14:sldId id="388"/>
            <p14:sldId id="374"/>
            <p14:sldId id="391"/>
            <p14:sldId id="398"/>
            <p14:sldId id="390"/>
            <p14:sldId id="399"/>
            <p14:sldId id="341"/>
            <p14:sldId id="395"/>
            <p14:sldId id="396"/>
            <p14:sldId id="394"/>
            <p14:sldId id="393"/>
            <p14:sldId id="397"/>
            <p14:sldId id="400"/>
          </p14:sldIdLst>
        </p14:section>
        <p14:section name="Untitled Section" id="{730231E5-8737-48C1-8EE7-600BDFF88E57}">
          <p14:sldIdLst>
            <p14:sldId id="402"/>
            <p14:sldId id="401"/>
            <p14:sldId id="389"/>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6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6267" autoAdjust="0"/>
  </p:normalViewPr>
  <p:slideViewPr>
    <p:cSldViewPr>
      <p:cViewPr varScale="1">
        <p:scale>
          <a:sx n="80" d="100"/>
          <a:sy n="80" d="100"/>
        </p:scale>
        <p:origin x="-1008" y="-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16"/>
    </p:cViewPr>
  </p:sorterViewPr>
  <p:notesViewPr>
    <p:cSldViewPr>
      <p:cViewPr>
        <p:scale>
          <a:sx n="100" d="100"/>
          <a:sy n="100" d="100"/>
        </p:scale>
        <p:origin x="-1147" y="144"/>
      </p:cViewPr>
      <p:guideLst>
        <p:guide orient="horz" pos="2160"/>
        <p:guide pos="293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29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36007" cy="34278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5275702" y="0"/>
            <a:ext cx="4036007" cy="34278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C0C8BF1-B81E-4A07-AEDA-BA6C63905119}" type="datetimeFigureOut">
              <a:rPr lang="en-US"/>
              <a:pPr>
                <a:defRPr/>
              </a:pPr>
              <a:t>1/21/2022</a:t>
            </a:fld>
            <a:endParaRPr lang="en-US" dirty="0"/>
          </a:p>
        </p:txBody>
      </p:sp>
      <p:sp>
        <p:nvSpPr>
          <p:cNvPr id="4" name="Slide Image Placeholder 3"/>
          <p:cNvSpPr>
            <a:spLocks noGrp="1" noRot="1" noChangeAspect="1"/>
          </p:cNvSpPr>
          <p:nvPr>
            <p:ph type="sldImg" idx="2"/>
          </p:nvPr>
        </p:nvSpPr>
        <p:spPr>
          <a:xfrm>
            <a:off x="2941638" y="514350"/>
            <a:ext cx="3430587" cy="25717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931387" y="3257612"/>
            <a:ext cx="7451090" cy="3086219"/>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6514022"/>
            <a:ext cx="4036007" cy="34278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5275702" y="6514022"/>
            <a:ext cx="4036007" cy="34278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0AAAD67-2165-4880-A84B-B30FFF4BBCED}" type="slidenum">
              <a:rPr lang="en-US"/>
              <a:pPr>
                <a:defRPr/>
              </a:pPr>
              <a:t>‹#›</a:t>
            </a:fld>
            <a:endParaRPr lang="en-US" dirty="0"/>
          </a:p>
        </p:txBody>
      </p:sp>
    </p:spTree>
    <p:extLst>
      <p:ext uri="{BB962C8B-B14F-4D97-AF65-F5344CB8AC3E}">
        <p14:creationId xmlns:p14="http://schemas.microsoft.com/office/powerpoint/2010/main" val="209162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514350"/>
            <a:ext cx="3430587" cy="2571750"/>
          </a:xfrm>
        </p:spPr>
      </p:sp>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10"/>
          </p:nvPr>
        </p:nvSpPr>
        <p:spPr/>
        <p:txBody>
          <a:bodyPr/>
          <a:lstStyle/>
          <a:p>
            <a:fld id="{C0E24C7E-BE8D-49CD-99F0-94BC9D71C7FC}" type="slidenum">
              <a:rPr lang="en-US" smtClean="0"/>
              <a:pPr/>
              <a:t>1</a:t>
            </a:fld>
            <a:endParaRPr lang="en-US" dirty="0"/>
          </a:p>
        </p:txBody>
      </p:sp>
    </p:spTree>
    <p:extLst>
      <p:ext uri="{BB962C8B-B14F-4D97-AF65-F5344CB8AC3E}">
        <p14:creationId xmlns:p14="http://schemas.microsoft.com/office/powerpoint/2010/main" val="526014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10</a:t>
            </a:fld>
            <a:endParaRPr lang="en-US" dirty="0"/>
          </a:p>
        </p:txBody>
      </p:sp>
    </p:spTree>
    <p:extLst>
      <p:ext uri="{BB962C8B-B14F-4D97-AF65-F5344CB8AC3E}">
        <p14:creationId xmlns:p14="http://schemas.microsoft.com/office/powerpoint/2010/main" val="276953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11</a:t>
            </a:fld>
            <a:endParaRPr lang="en-US" dirty="0"/>
          </a:p>
        </p:txBody>
      </p:sp>
    </p:spTree>
    <p:extLst>
      <p:ext uri="{BB962C8B-B14F-4D97-AF65-F5344CB8AC3E}">
        <p14:creationId xmlns:p14="http://schemas.microsoft.com/office/powerpoint/2010/main" val="761485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12</a:t>
            </a:fld>
            <a:endParaRPr lang="en-US" dirty="0"/>
          </a:p>
        </p:txBody>
      </p:sp>
    </p:spTree>
    <p:extLst>
      <p:ext uri="{BB962C8B-B14F-4D97-AF65-F5344CB8AC3E}">
        <p14:creationId xmlns:p14="http://schemas.microsoft.com/office/powerpoint/2010/main" val="2928036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sz="1600" dirty="0"/>
          </a:p>
          <a:p>
            <a:pPr eaLnBrk="1" hangingPunct="1">
              <a:spcBef>
                <a:spcPct val="0"/>
              </a:spcBef>
            </a:pPr>
            <a:endParaRPr lang="en-US" sz="1600" dirty="0" smtClean="0"/>
          </a:p>
        </p:txBody>
      </p:sp>
      <p:sp>
        <p:nvSpPr>
          <p:cNvPr id="4" name="Slide Number Placeholder 3"/>
          <p:cNvSpPr>
            <a:spLocks noGrp="1"/>
          </p:cNvSpPr>
          <p:nvPr>
            <p:ph type="sldNum" sz="quarter" idx="10"/>
          </p:nvPr>
        </p:nvSpPr>
        <p:spPr/>
        <p:txBody>
          <a:bodyPr/>
          <a:lstStyle/>
          <a:p>
            <a:fld id="{C0E24C7E-BE8D-49CD-99F0-94BC9D71C7FC}" type="slidenum">
              <a:rPr lang="en-US" smtClean="0"/>
              <a:pPr/>
              <a:t>13</a:t>
            </a:fld>
            <a:endParaRPr lang="en-US"/>
          </a:p>
        </p:txBody>
      </p:sp>
    </p:spTree>
    <p:extLst>
      <p:ext uri="{BB962C8B-B14F-4D97-AF65-F5344CB8AC3E}">
        <p14:creationId xmlns:p14="http://schemas.microsoft.com/office/powerpoint/2010/main" val="332114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14</a:t>
            </a:fld>
            <a:endParaRPr lang="en-US" dirty="0"/>
          </a:p>
        </p:txBody>
      </p:sp>
    </p:spTree>
    <p:extLst>
      <p:ext uri="{BB962C8B-B14F-4D97-AF65-F5344CB8AC3E}">
        <p14:creationId xmlns:p14="http://schemas.microsoft.com/office/powerpoint/2010/main" val="518112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15</a:t>
            </a:fld>
            <a:endParaRPr lang="en-US" dirty="0"/>
          </a:p>
        </p:txBody>
      </p:sp>
    </p:spTree>
    <p:extLst>
      <p:ext uri="{BB962C8B-B14F-4D97-AF65-F5344CB8AC3E}">
        <p14:creationId xmlns:p14="http://schemas.microsoft.com/office/powerpoint/2010/main" val="180988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514350"/>
            <a:ext cx="3430587" cy="2571750"/>
          </a:xfrm>
        </p:spPr>
      </p:sp>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10"/>
          </p:nvPr>
        </p:nvSpPr>
        <p:spPr/>
        <p:txBody>
          <a:bodyPr/>
          <a:lstStyle/>
          <a:p>
            <a:fld id="{C0E24C7E-BE8D-49CD-99F0-94BC9D71C7FC}" type="slidenum">
              <a:rPr lang="en-US" smtClean="0"/>
              <a:pPr/>
              <a:t>16</a:t>
            </a:fld>
            <a:endParaRPr lang="en-US" dirty="0"/>
          </a:p>
        </p:txBody>
      </p:sp>
    </p:spTree>
    <p:extLst>
      <p:ext uri="{BB962C8B-B14F-4D97-AF65-F5344CB8AC3E}">
        <p14:creationId xmlns:p14="http://schemas.microsoft.com/office/powerpoint/2010/main" val="52601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4175" y="495300"/>
            <a:ext cx="3429000" cy="2571750"/>
          </a:xfrm>
        </p:spPr>
      </p:sp>
      <p:sp>
        <p:nvSpPr>
          <p:cNvPr id="3" name="Notes Placeholder 2"/>
          <p:cNvSpPr>
            <a:spLocks noGrp="1"/>
          </p:cNvSpPr>
          <p:nvPr>
            <p:ph type="body" idx="1"/>
          </p:nvPr>
        </p:nvSpPr>
        <p:spPr>
          <a:xfrm>
            <a:off x="724412" y="3256414"/>
            <a:ext cx="7451090" cy="308621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p:txBody>
      </p:sp>
      <p:sp>
        <p:nvSpPr>
          <p:cNvPr id="4" name="Slide Number Placeholder 3"/>
          <p:cNvSpPr>
            <a:spLocks noGrp="1"/>
          </p:cNvSpPr>
          <p:nvPr>
            <p:ph type="sldNum" sz="quarter" idx="10"/>
          </p:nvPr>
        </p:nvSpPr>
        <p:spPr/>
        <p:txBody>
          <a:bodyPr/>
          <a:lstStyle/>
          <a:p>
            <a:fld id="{C0E24C7E-BE8D-49CD-99F0-94BC9D71C7FC}" type="slidenum">
              <a:rPr lang="en-US" smtClean="0"/>
              <a:pPr/>
              <a:t>2</a:t>
            </a:fld>
            <a:endParaRPr lang="en-US" dirty="0"/>
          </a:p>
        </p:txBody>
      </p:sp>
    </p:spTree>
    <p:extLst>
      <p:ext uri="{BB962C8B-B14F-4D97-AF65-F5344CB8AC3E}">
        <p14:creationId xmlns:p14="http://schemas.microsoft.com/office/powerpoint/2010/main" val="177609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3</a:t>
            </a:fld>
            <a:endParaRPr lang="en-US" dirty="0"/>
          </a:p>
        </p:txBody>
      </p:sp>
    </p:spTree>
    <p:extLst>
      <p:ext uri="{BB962C8B-B14F-4D97-AF65-F5344CB8AC3E}">
        <p14:creationId xmlns:p14="http://schemas.microsoft.com/office/powerpoint/2010/main" val="34205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4</a:t>
            </a:fld>
            <a:endParaRPr lang="en-US" dirty="0"/>
          </a:p>
        </p:txBody>
      </p:sp>
    </p:spTree>
    <p:extLst>
      <p:ext uri="{BB962C8B-B14F-4D97-AF65-F5344CB8AC3E}">
        <p14:creationId xmlns:p14="http://schemas.microsoft.com/office/powerpoint/2010/main" val="315961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5</a:t>
            </a:fld>
            <a:endParaRPr lang="en-US" dirty="0"/>
          </a:p>
        </p:txBody>
      </p:sp>
    </p:spTree>
    <p:extLst>
      <p:ext uri="{BB962C8B-B14F-4D97-AF65-F5344CB8AC3E}">
        <p14:creationId xmlns:p14="http://schemas.microsoft.com/office/powerpoint/2010/main" val="216938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6</a:t>
            </a:fld>
            <a:endParaRPr lang="en-US" dirty="0"/>
          </a:p>
        </p:txBody>
      </p:sp>
    </p:spTree>
    <p:extLst>
      <p:ext uri="{BB962C8B-B14F-4D97-AF65-F5344CB8AC3E}">
        <p14:creationId xmlns:p14="http://schemas.microsoft.com/office/powerpoint/2010/main" val="2916474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514350"/>
            <a:ext cx="3430587" cy="2571750"/>
          </a:xfrm>
        </p:spPr>
      </p:sp>
      <p:sp>
        <p:nvSpPr>
          <p:cNvPr id="3" name="Notes Placeholder 2"/>
          <p:cNvSpPr>
            <a:spLocks noGrp="1"/>
          </p:cNvSpPr>
          <p:nvPr>
            <p:ph type="body" idx="1"/>
          </p:nvPr>
        </p:nvSpPr>
        <p:spPr>
          <a:xfrm>
            <a:off x="931387" y="3257551"/>
            <a:ext cx="7451090" cy="3278044"/>
          </a:xfrm>
        </p:spPr>
        <p:txBody>
          <a:bodyPr>
            <a:normAutofit/>
          </a:bodyPr>
          <a:lstStyle/>
          <a:p>
            <a:pPr eaLnBrk="1" hangingPunct="1">
              <a:spcBef>
                <a:spcPct val="0"/>
              </a:spcBef>
            </a:pPr>
            <a:endParaRPr lang="en-US" sz="800" dirty="0"/>
          </a:p>
          <a:p>
            <a:pPr eaLnBrk="1" hangingPunct="1">
              <a:spcBef>
                <a:spcPct val="0"/>
              </a:spcBef>
            </a:pPr>
            <a:endParaRPr lang="en-US" dirty="0"/>
          </a:p>
          <a:p>
            <a:pPr eaLnBrk="1" hangingPunct="1">
              <a:spcBef>
                <a:spcPct val="0"/>
              </a:spcBef>
            </a:pPr>
            <a:endParaRPr lang="en-US" sz="1400" dirty="0"/>
          </a:p>
          <a:p>
            <a:pPr eaLnBrk="1" hangingPunct="1">
              <a:spcBef>
                <a:spcPct val="0"/>
              </a:spcBef>
            </a:pPr>
            <a:endParaRPr lang="en-US" sz="1400" dirty="0"/>
          </a:p>
          <a:p>
            <a:pPr eaLnBrk="1" hangingPunct="1">
              <a:spcBef>
                <a:spcPct val="0"/>
              </a:spcBef>
            </a:pPr>
            <a:endParaRPr lang="en-US" sz="1400" dirty="0"/>
          </a:p>
        </p:txBody>
      </p:sp>
      <p:sp>
        <p:nvSpPr>
          <p:cNvPr id="4" name="Slide Number Placeholder 3"/>
          <p:cNvSpPr>
            <a:spLocks noGrp="1"/>
          </p:cNvSpPr>
          <p:nvPr>
            <p:ph type="sldNum" sz="quarter" idx="10"/>
          </p:nvPr>
        </p:nvSpPr>
        <p:spPr/>
        <p:txBody>
          <a:bodyPr/>
          <a:lstStyle/>
          <a:p>
            <a:fld id="{C0E24C7E-BE8D-49CD-99F0-94BC9D71C7FC}" type="slidenum">
              <a:rPr lang="en-US" smtClean="0"/>
              <a:pPr/>
              <a:t>7</a:t>
            </a:fld>
            <a:endParaRPr lang="en-US" dirty="0"/>
          </a:p>
        </p:txBody>
      </p:sp>
    </p:spTree>
    <p:extLst>
      <p:ext uri="{BB962C8B-B14F-4D97-AF65-F5344CB8AC3E}">
        <p14:creationId xmlns:p14="http://schemas.microsoft.com/office/powerpoint/2010/main" val="3321140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8</a:t>
            </a:fld>
            <a:endParaRPr lang="en-US" dirty="0"/>
          </a:p>
        </p:txBody>
      </p:sp>
    </p:spTree>
    <p:extLst>
      <p:ext uri="{BB962C8B-B14F-4D97-AF65-F5344CB8AC3E}">
        <p14:creationId xmlns:p14="http://schemas.microsoft.com/office/powerpoint/2010/main" val="93880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AAAD67-2165-4880-A84B-B30FFF4BBCED}" type="slidenum">
              <a:rPr lang="en-US" smtClean="0"/>
              <a:pPr>
                <a:defRPr/>
              </a:pPr>
              <a:t>9</a:t>
            </a:fld>
            <a:endParaRPr lang="en-US" dirty="0"/>
          </a:p>
        </p:txBody>
      </p:sp>
    </p:spTree>
    <p:extLst>
      <p:ext uri="{BB962C8B-B14F-4D97-AF65-F5344CB8AC3E}">
        <p14:creationId xmlns:p14="http://schemas.microsoft.com/office/powerpoint/2010/main" val="270511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5" name="Rectangle 18"/>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6"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7"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Rectangle 11"/>
          <p:cNvSpPr>
            <a:spLocks noChangeArrowheads="1"/>
          </p:cNvSpPr>
          <p:nvPr/>
        </p:nvSpPr>
        <p:spPr bwMode="auto">
          <a:xfrm>
            <a:off x="146049" y="6391276"/>
            <a:ext cx="8832851"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Straight Connector 6"/>
          <p:cNvSpPr>
            <a:spLocks noChangeShapeType="1"/>
          </p:cNvSpPr>
          <p:nvPr/>
        </p:nvSpPr>
        <p:spPr bwMode="auto">
          <a:xfrm>
            <a:off x="155575" y="2419350"/>
            <a:ext cx="8832851"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Rectangle 9"/>
          <p:cNvSpPr>
            <a:spLocks noChangeArrowheads="1"/>
          </p:cNvSpPr>
          <p:nvPr/>
        </p:nvSpPr>
        <p:spPr bwMode="auto">
          <a:xfrm>
            <a:off x="152400" y="152400"/>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p:nvPr/>
        </p:nvSpPr>
        <p:spPr>
          <a:xfrm>
            <a:off x="4362451"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5CB4B6A1-784F-4BF1-90F1-083B2A4810E4}" type="datetimeFigureOut">
              <a:rPr lang="en-US"/>
              <a:pPr>
                <a:defRPr/>
              </a:pPr>
              <a:t>1/21/2022</a:t>
            </a:fld>
            <a:endParaRPr lang="en-US" dirty="0"/>
          </a:p>
        </p:txBody>
      </p:sp>
      <p:sp>
        <p:nvSpPr>
          <p:cNvPr id="16" name="Footer Placeholder 16"/>
          <p:cNvSpPr>
            <a:spLocks noGrp="1"/>
          </p:cNvSpPr>
          <p:nvPr>
            <p:ph type="ftr" sz="quarter" idx="11"/>
          </p:nvPr>
        </p:nvSpPr>
        <p:spPr/>
        <p:txBody>
          <a:bodyPr/>
          <a:lstStyle>
            <a:lvl1pPr>
              <a:defRPr/>
            </a:lvl1pPr>
          </a:lstStyle>
          <a:p>
            <a:pPr>
              <a:defRPr/>
            </a:pPr>
            <a:endParaRPr lang="en-US" dirty="0"/>
          </a:p>
        </p:txBody>
      </p:sp>
      <p:sp>
        <p:nvSpPr>
          <p:cNvPr id="17" name="Slide Number Placeholder 28"/>
          <p:cNvSpPr>
            <a:spLocks noGrp="1"/>
          </p:cNvSpPr>
          <p:nvPr>
            <p:ph type="sldNum" sz="quarter" idx="12"/>
          </p:nvPr>
        </p:nvSpPr>
        <p:spPr>
          <a:xfrm>
            <a:off x="4343400" y="2198689"/>
            <a:ext cx="457200" cy="441325"/>
          </a:xfrm>
        </p:spPr>
        <p:txBody>
          <a:bodyPr/>
          <a:lstStyle>
            <a:lvl1pPr>
              <a:defRPr>
                <a:solidFill>
                  <a:schemeClr val="accent3">
                    <a:shade val="75000"/>
                  </a:schemeClr>
                </a:solidFill>
              </a:defRPr>
            </a:lvl1pPr>
          </a:lstStyle>
          <a:p>
            <a:pPr>
              <a:defRPr/>
            </a:pPr>
            <a:fld id="{4EA52623-1438-41D4-89BD-CDB329D3766F}" type="slidenum">
              <a:rPr lang="en-US"/>
              <a:pPr>
                <a:defRPr/>
              </a:pPr>
              <a:t>‹#›</a:t>
            </a:fld>
            <a:endParaRPr lang="en-US" dirty="0"/>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D794ABB-7AE7-4A13-A272-2F963C12C66B}" type="datetimeFigureOut">
              <a:rPr lang="en-US"/>
              <a:pPr>
                <a:defRPr/>
              </a:pPr>
              <a:t>1/21/2022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D303789-70E5-4E01-B377-CDC197E147FB}" type="slidenum">
              <a:rPr lang="en-US"/>
              <a:pPr>
                <a:defRPr/>
              </a:pPr>
              <a:t>‹#›</a:t>
            </a:fld>
            <a:endParaRPr lang="en-US" dirty="0"/>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6" name="Rectangle 8"/>
          <p:cNvSpPr>
            <a:spLocks noChangeArrowheads="1"/>
          </p:cNvSpPr>
          <p:nvPr/>
        </p:nvSpPr>
        <p:spPr bwMode="white">
          <a:xfrm>
            <a:off x="0" y="1"/>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7"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Rectangle 10"/>
          <p:cNvSpPr>
            <a:spLocks noChangeArrowheads="1"/>
          </p:cNvSpPr>
          <p:nvPr/>
        </p:nvSpPr>
        <p:spPr bwMode="auto">
          <a:xfrm>
            <a:off x="146049" y="6391276"/>
            <a:ext cx="8832851"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9" name="Rectangle 11"/>
          <p:cNvSpPr>
            <a:spLocks noChangeArrowheads="1"/>
          </p:cNvSpPr>
          <p:nvPr/>
        </p:nvSpPr>
        <p:spPr bwMode="auto">
          <a:xfrm>
            <a:off x="152400" y="155576"/>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12"/>
          <p:cNvSpPr>
            <a:spLocks noChangeShapeType="1"/>
          </p:cNvSpPr>
          <p:nvPr/>
        </p:nvSpPr>
        <p:spPr bwMode="auto">
          <a:xfrm rot="5400000">
            <a:off x="402113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Oval 13"/>
          <p:cNvSpPr/>
          <p:nvPr/>
        </p:nvSpPr>
        <p:spPr>
          <a:xfrm>
            <a:off x="6838951"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2"/>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1" y="3009901"/>
            <a:ext cx="457200" cy="441325"/>
          </a:xfrm>
        </p:spPr>
        <p:txBody>
          <a:bodyPr/>
          <a:lstStyle>
            <a:lvl1pPr>
              <a:defRPr/>
            </a:lvl1pPr>
          </a:lstStyle>
          <a:p>
            <a:pPr>
              <a:defRPr/>
            </a:pPr>
            <a:fld id="{90457581-74D6-4E24-8B4C-6D66DF3E4C3D}" type="slidenum">
              <a:rPr lang="en-US"/>
              <a:pPr>
                <a:defRPr/>
              </a:pPr>
              <a:t>‹#›</a:t>
            </a:fld>
            <a:endParaRPr lang="en-US" dirty="0"/>
          </a:p>
        </p:txBody>
      </p:sp>
      <p:sp>
        <p:nvSpPr>
          <p:cNvPr id="14" name="Date Placeholder 3"/>
          <p:cNvSpPr>
            <a:spLocks noGrp="1"/>
          </p:cNvSpPr>
          <p:nvPr>
            <p:ph type="dt" sz="half" idx="11"/>
          </p:nvPr>
        </p:nvSpPr>
        <p:spPr/>
        <p:txBody>
          <a:bodyPr/>
          <a:lstStyle>
            <a:lvl1pPr>
              <a:defRPr/>
            </a:lvl1pPr>
          </a:lstStyle>
          <a:p>
            <a:pPr>
              <a:defRPr/>
            </a:pPr>
            <a:fld id="{F0EF4EFE-4344-4EDD-8973-E385CB878097}" type="datetimeFigureOut">
              <a:rPr lang="en-US"/>
              <a:pPr>
                <a:defRPr/>
              </a:pPr>
              <a:t>1/21/2022</a:t>
            </a:fld>
            <a:endParaRPr lang="en-US" dirty="0"/>
          </a:p>
        </p:txBody>
      </p:sp>
      <p:sp>
        <p:nvSpPr>
          <p:cNvPr id="15" name="Footer Placeholder 4"/>
          <p:cNvSpPr>
            <a:spLocks noGrp="1"/>
          </p:cNvSpPr>
          <p:nvPr>
            <p:ph type="ftr" sz="quarter" idx="12"/>
          </p:nvPr>
        </p:nvSpPr>
        <p:spPr/>
        <p:txBody>
          <a:bodyPr/>
          <a:lstStyle>
            <a:lvl1pPr>
              <a:defRPr/>
            </a:lvl1pPr>
          </a:lstStyle>
          <a:p>
            <a:pPr>
              <a:defRPr/>
            </a:pPr>
            <a:endParaRPr lang="en-US" dirty="0"/>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E23859-4426-4FF9-9420-BC17DF483A37}" type="datetimeFigureOut">
              <a:rPr lang="en-US"/>
              <a:pPr>
                <a:defRPr/>
              </a:pPr>
              <a:t>1/21/2022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4362451" y="1027114"/>
            <a:ext cx="457200" cy="441325"/>
          </a:xfrm>
        </p:spPr>
        <p:txBody>
          <a:bodyPr/>
          <a:lstStyle>
            <a:lvl1pPr>
              <a:defRPr/>
            </a:lvl1pPr>
          </a:lstStyle>
          <a:p>
            <a:pPr>
              <a:defRPr/>
            </a:pPr>
            <a:fld id="{8BEB11BB-78C2-4C34-A338-A953A184AE8E}" type="slidenum">
              <a:rPr lang="en-US"/>
              <a:pPr>
                <a:defRPr/>
              </a:pPr>
              <a:t>‹#›</a:t>
            </a:fld>
            <a:endParaRPr lang="en-US" dirty="0"/>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Rectangle 18"/>
          <p:cNvSpPr>
            <a:spLocks noChangeArrowheads="1"/>
          </p:cNvSpPr>
          <p:nvPr/>
        </p:nvSpPr>
        <p:spPr bwMode="white">
          <a:xfrm>
            <a:off x="152400" y="2286000"/>
            <a:ext cx="8832851"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9" name="Rectangle 11"/>
          <p:cNvSpPr>
            <a:spLocks noChangeArrowheads="1"/>
          </p:cNvSpPr>
          <p:nvPr/>
        </p:nvSpPr>
        <p:spPr bwMode="auto">
          <a:xfrm>
            <a:off x="155575" y="142876"/>
            <a:ext cx="8832851"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Rectangle 12"/>
          <p:cNvSpPr>
            <a:spLocks noChangeArrowheads="1"/>
          </p:cNvSpPr>
          <p:nvPr/>
        </p:nvSpPr>
        <p:spPr bwMode="auto">
          <a:xfrm>
            <a:off x="146049" y="6391276"/>
            <a:ext cx="8832851"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3"/>
          <p:cNvSpPr>
            <a:spLocks noChangeArrowheads="1"/>
          </p:cNvSpPr>
          <p:nvPr/>
        </p:nvSpPr>
        <p:spPr bwMode="auto">
          <a:xfrm>
            <a:off x="152400" y="152400"/>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7"/>
          <p:cNvSpPr>
            <a:spLocks noChangeShapeType="1"/>
          </p:cNvSpPr>
          <p:nvPr/>
        </p:nvSpPr>
        <p:spPr bwMode="auto">
          <a:xfrm>
            <a:off x="152400" y="2438400"/>
            <a:ext cx="8832851"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0"/>
          <p:cNvSpPr/>
          <p:nvPr/>
        </p:nvSpPr>
        <p:spPr>
          <a:xfrm>
            <a:off x="4362451"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1368426" y="2743201"/>
            <a:ext cx="6480175"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dirty="0"/>
          </a:p>
        </p:txBody>
      </p:sp>
      <p:sp>
        <p:nvSpPr>
          <p:cNvPr id="16" name="Date Placeholder 3"/>
          <p:cNvSpPr>
            <a:spLocks noGrp="1"/>
          </p:cNvSpPr>
          <p:nvPr>
            <p:ph type="dt" sz="half" idx="11"/>
          </p:nvPr>
        </p:nvSpPr>
        <p:spPr/>
        <p:txBody>
          <a:bodyPr/>
          <a:lstStyle>
            <a:lvl1pPr>
              <a:defRPr/>
            </a:lvl1pPr>
          </a:lstStyle>
          <a:p>
            <a:pPr>
              <a:defRPr/>
            </a:pPr>
            <a:fld id="{EA51DD4B-1C0A-4720-BBA1-6CFF53401893}" type="datetimeFigureOut">
              <a:rPr lang="en-US"/>
              <a:pPr>
                <a:defRPr/>
              </a:pPr>
              <a:t>1/21/2022</a:t>
            </a:fld>
            <a:endParaRPr lang="en-US" dirty="0"/>
          </a:p>
        </p:txBody>
      </p:sp>
      <p:sp>
        <p:nvSpPr>
          <p:cNvPr id="17" name="Slide Number Placeholder 5"/>
          <p:cNvSpPr>
            <a:spLocks noGrp="1"/>
          </p:cNvSpPr>
          <p:nvPr>
            <p:ph type="sldNum" sz="quarter" idx="12"/>
          </p:nvPr>
        </p:nvSpPr>
        <p:spPr>
          <a:xfrm>
            <a:off x="4343400" y="2198689"/>
            <a:ext cx="457200" cy="441325"/>
          </a:xfrm>
        </p:spPr>
        <p:txBody>
          <a:bodyPr/>
          <a:lstStyle>
            <a:lvl1pPr>
              <a:defRPr>
                <a:solidFill>
                  <a:schemeClr val="accent3">
                    <a:shade val="75000"/>
                  </a:schemeClr>
                </a:solidFill>
              </a:defRPr>
            </a:lvl1pPr>
          </a:lstStyle>
          <a:p>
            <a:pPr>
              <a:defRPr/>
            </a:pPr>
            <a:fld id="{36D1B746-DD5D-499D-81BE-F76A7037CA56}" type="slidenum">
              <a:rPr lang="en-US"/>
              <a:pPr>
                <a:defRPr/>
              </a:pPr>
              <a:t>‹#›</a:t>
            </a:fld>
            <a:endParaRPr lang="en-US" dirty="0"/>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7"/>
          <p:cNvSpPr>
            <a:spLocks noChangeShapeType="1"/>
          </p:cNvSpPr>
          <p:nvPr/>
        </p:nvSpPr>
        <p:spPr bwMode="auto">
          <a:xfrm flipV="1">
            <a:off x="4562476" y="1576389"/>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5791201" y="6410326"/>
            <a:ext cx="3044825" cy="365125"/>
          </a:xfrm>
        </p:spPr>
        <p:txBody>
          <a:bodyPr/>
          <a:lstStyle>
            <a:lvl1pPr>
              <a:defRPr/>
            </a:lvl1pPr>
          </a:lstStyle>
          <a:p>
            <a:pPr>
              <a:defRPr/>
            </a:pPr>
            <a:fld id="{15AE7663-5753-40F7-BCFF-30B9718FC01E}" type="datetimeFigureOut">
              <a:rPr lang="en-US"/>
              <a:pPr>
                <a:defRPr/>
              </a:pPr>
              <a:t>1/21/2022</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FBF7472E-CFBD-40A4-9359-BE35E36EF874}" type="slidenum">
              <a:rPr lang="en-US"/>
              <a:pPr>
                <a:defRPr/>
              </a:pPr>
              <a:t>‹#›</a:t>
            </a:fld>
            <a:endParaRPr lang="en-US" dirty="0"/>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6"/>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Rectangle 10"/>
          <p:cNvSpPr/>
          <p:nvPr/>
        </p:nvSpPr>
        <p:spPr>
          <a:xfrm>
            <a:off x="152400" y="1371600"/>
            <a:ext cx="8832851"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a:spLocks noChangeArrowheads="1"/>
          </p:cNvSpPr>
          <p:nvPr/>
        </p:nvSpPr>
        <p:spPr bwMode="auto">
          <a:xfrm>
            <a:off x="146049" y="6391276"/>
            <a:ext cx="8832851"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4" name="Straight Connector 14"/>
          <p:cNvSpPr>
            <a:spLocks noChangeShapeType="1"/>
          </p:cNvSpPr>
          <p:nvPr/>
        </p:nvSpPr>
        <p:spPr bwMode="auto">
          <a:xfrm>
            <a:off x="152400" y="1279525"/>
            <a:ext cx="8832851"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5" name="Rectangle 17"/>
          <p:cNvSpPr>
            <a:spLocks noChangeArrowheads="1"/>
          </p:cNvSpPr>
          <p:nvPr/>
        </p:nvSpPr>
        <p:spPr bwMode="auto">
          <a:xfrm>
            <a:off x="152400" y="155576"/>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Oval 26"/>
          <p:cNvSpPr/>
          <p:nvPr/>
        </p:nvSpPr>
        <p:spPr>
          <a:xfrm>
            <a:off x="4362451" y="1050926"/>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301753"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4"/>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64F5473-DB64-4BD3-989D-2D3525C84CC8}" type="datetimeFigureOut">
              <a:rPr lang="en-US"/>
              <a:pPr>
                <a:defRPr/>
              </a:pPr>
              <a:t>1/21/2022</a:t>
            </a:fld>
            <a:endParaRPr lang="en-US" dirty="0"/>
          </a:p>
        </p:txBody>
      </p:sp>
      <p:sp>
        <p:nvSpPr>
          <p:cNvPr id="19" name="Footer Placeholder 7"/>
          <p:cNvSpPr>
            <a:spLocks noGrp="1"/>
          </p:cNvSpPr>
          <p:nvPr>
            <p:ph type="ftr" sz="quarter" idx="11"/>
          </p:nvPr>
        </p:nvSpPr>
        <p:spPr>
          <a:xfrm>
            <a:off x="304800" y="6410326"/>
            <a:ext cx="3581400" cy="365125"/>
          </a:xfrm>
        </p:spPr>
        <p:txBody>
          <a:bodyPr/>
          <a:lstStyle>
            <a:lvl1pPr>
              <a:defRPr/>
            </a:lvl1pPr>
          </a:lstStyle>
          <a:p>
            <a:pPr>
              <a:defRPr/>
            </a:pPr>
            <a:endParaRPr lang="en-US" dirty="0"/>
          </a:p>
        </p:txBody>
      </p:sp>
      <p:sp>
        <p:nvSpPr>
          <p:cNvPr id="20" name="Slide Number Placeholder 8"/>
          <p:cNvSpPr>
            <a:spLocks noGrp="1"/>
          </p:cNvSpPr>
          <p:nvPr>
            <p:ph type="sldNum" sz="quarter" idx="12"/>
          </p:nvPr>
        </p:nvSpPr>
        <p:spPr>
          <a:xfrm>
            <a:off x="4343400" y="1042989"/>
            <a:ext cx="457200" cy="441325"/>
          </a:xfrm>
        </p:spPr>
        <p:txBody>
          <a:bodyPr/>
          <a:lstStyle>
            <a:lvl1pPr algn="ctr">
              <a:defRPr/>
            </a:lvl1pPr>
          </a:lstStyle>
          <a:p>
            <a:pPr>
              <a:defRPr/>
            </a:pPr>
            <a:fld id="{2EA72FAC-08DC-4B65-81D2-BE23C3287B5E}" type="slidenum">
              <a:rPr lang="en-US"/>
              <a:pPr>
                <a:defRPr/>
              </a:pPr>
              <a:t>‹#›</a:t>
            </a:fld>
            <a:endParaRPr lang="en-US" dirty="0"/>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F63A313-106F-4E13-A7F3-358ECCC06278}" type="datetimeFigureOut">
              <a:rPr lang="en-US"/>
              <a:pPr>
                <a:defRPr/>
              </a:pPr>
              <a:t>1/21/2022</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a:xfrm>
            <a:off x="4343400" y="1036639"/>
            <a:ext cx="457200" cy="441325"/>
          </a:xfrm>
        </p:spPr>
        <p:txBody>
          <a:bodyPr/>
          <a:lstStyle>
            <a:lvl1pPr>
              <a:defRPr/>
            </a:lvl1pPr>
          </a:lstStyle>
          <a:p>
            <a:pPr>
              <a:defRPr/>
            </a:pPr>
            <a:fld id="{EB5E4F45-9AF1-4073-BCD5-CA1EC99D9D77}" type="slidenum">
              <a:rPr lang="en-US"/>
              <a:pPr>
                <a:defRPr/>
              </a:pPr>
              <a:t>‹#›</a:t>
            </a:fld>
            <a:endParaRPr lang="en-US" dirty="0"/>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Rectangle 7"/>
          <p:cNvSpPr>
            <a:spLocks noChangeArrowheads="1"/>
          </p:cNvSpPr>
          <p:nvPr/>
        </p:nvSpPr>
        <p:spPr bwMode="white">
          <a:xfrm>
            <a:off x="0" y="1"/>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5"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6" name="Rectangle 4"/>
          <p:cNvSpPr>
            <a:spLocks noChangeArrowheads="1"/>
          </p:cNvSpPr>
          <p:nvPr/>
        </p:nvSpPr>
        <p:spPr bwMode="auto">
          <a:xfrm>
            <a:off x="146049" y="6391276"/>
            <a:ext cx="8832851"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7" name="Rectangle 5"/>
          <p:cNvSpPr>
            <a:spLocks noChangeArrowheads="1"/>
          </p:cNvSpPr>
          <p:nvPr/>
        </p:nvSpPr>
        <p:spPr bwMode="auto">
          <a:xfrm>
            <a:off x="152400" y="158751"/>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Date Placeholder 1"/>
          <p:cNvSpPr>
            <a:spLocks noGrp="1"/>
          </p:cNvSpPr>
          <p:nvPr>
            <p:ph type="dt" sz="half" idx="10"/>
          </p:nvPr>
        </p:nvSpPr>
        <p:spPr/>
        <p:txBody>
          <a:bodyPr/>
          <a:lstStyle>
            <a:lvl1pPr>
              <a:defRPr/>
            </a:lvl1pPr>
          </a:lstStyle>
          <a:p>
            <a:pPr>
              <a:defRPr/>
            </a:pPr>
            <a:fld id="{8AF1209D-ACE2-4596-93C8-E467E9167B18}" type="datetimeFigureOut">
              <a:rPr lang="en-US"/>
              <a:pPr>
                <a:defRPr/>
              </a:pPr>
              <a:t>1/21/2022</a:t>
            </a:fld>
            <a:endParaRPr lang="en-US" dirty="0"/>
          </a:p>
        </p:txBody>
      </p:sp>
      <p:sp>
        <p:nvSpPr>
          <p:cNvPr id="9" name="Footer Placeholder 2"/>
          <p:cNvSpPr>
            <a:spLocks noGrp="1"/>
          </p:cNvSpPr>
          <p:nvPr>
            <p:ph type="ftr" sz="quarter" idx="11"/>
          </p:nvPr>
        </p:nvSpPr>
        <p:spPr/>
        <p:txBody>
          <a:bodyPr/>
          <a:lstStyle>
            <a:lvl1pPr>
              <a:defRPr/>
            </a:lvl1pPr>
          </a:lstStyle>
          <a:p>
            <a:pPr>
              <a:defRPr/>
            </a:pPr>
            <a:endParaRPr lang="en-US" dirty="0"/>
          </a:p>
        </p:txBody>
      </p:sp>
      <p:sp>
        <p:nvSpPr>
          <p:cNvPr id="10" name="Slide Number Placeholder 3"/>
          <p:cNvSpPr>
            <a:spLocks noGrp="1"/>
          </p:cNvSpPr>
          <p:nvPr>
            <p:ph type="sldNum" sz="quarter" idx="12"/>
          </p:nvPr>
        </p:nvSpPr>
        <p:spPr>
          <a:xfrm>
            <a:off x="4267200" y="6324601"/>
            <a:ext cx="609600" cy="441325"/>
          </a:xfrm>
        </p:spPr>
        <p:txBody>
          <a:bodyPr/>
          <a:lstStyle>
            <a:lvl1pPr>
              <a:defRPr>
                <a:solidFill>
                  <a:srgbClr val="FFFFFF"/>
                </a:solidFill>
              </a:defRPr>
            </a:lvl1pPr>
          </a:lstStyle>
          <a:p>
            <a:pPr>
              <a:defRPr/>
            </a:pPr>
            <a:fld id="{EBF40E3F-0553-41E9-B6BF-2EC38F0B80B5}" type="slidenum">
              <a:rPr lang="en-US"/>
              <a:pPr>
                <a:defRPr/>
              </a:pPr>
              <a:t>‹#›</a:t>
            </a:fld>
            <a:endParaRPr lang="en-US" dirty="0"/>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8"/>
          <p:cNvSpPr>
            <a:spLocks noChangeArrowheads="1"/>
          </p:cNvSpPr>
          <p:nvPr/>
        </p:nvSpPr>
        <p:spPr bwMode="auto">
          <a:xfrm>
            <a:off x="152400" y="152400"/>
            <a:ext cx="8832851"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6"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7"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Rectangle 15"/>
          <p:cNvSpPr>
            <a:spLocks noChangeArrowheads="1"/>
          </p:cNvSpPr>
          <p:nvPr/>
        </p:nvSpPr>
        <p:spPr bwMode="white">
          <a:xfrm>
            <a:off x="0" y="1"/>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9"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7"/>
          <p:cNvSpPr>
            <a:spLocks noChangeArrowheads="1"/>
          </p:cNvSpPr>
          <p:nvPr/>
        </p:nvSpPr>
        <p:spPr bwMode="auto">
          <a:xfrm>
            <a:off x="152400" y="152400"/>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8"/>
          <p:cNvSpPr>
            <a:spLocks noChangeShapeType="1"/>
          </p:cNvSpPr>
          <p:nvPr/>
        </p:nvSpPr>
        <p:spPr bwMode="auto">
          <a:xfrm>
            <a:off x="152400" y="533400"/>
            <a:ext cx="8832851"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0"/>
          <p:cNvSpPr/>
          <p:nvPr/>
        </p:nvSpPr>
        <p:spPr>
          <a:xfrm>
            <a:off x="1390651"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20"/>
          <p:cNvSpPr>
            <a:spLocks noChangeArrowheads="1"/>
          </p:cNvSpPr>
          <p:nvPr/>
        </p:nvSpPr>
        <p:spPr bwMode="auto">
          <a:xfrm>
            <a:off x="149225" y="6388101"/>
            <a:ext cx="8832851"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9"/>
            <a:ext cx="457200" cy="441325"/>
          </a:xfrm>
        </p:spPr>
        <p:txBody>
          <a:bodyPr/>
          <a:lstStyle>
            <a:lvl1pPr>
              <a:defRPr>
                <a:solidFill>
                  <a:schemeClr val="accent3">
                    <a:shade val="75000"/>
                  </a:schemeClr>
                </a:solidFill>
              </a:defRPr>
            </a:lvl1pPr>
          </a:lstStyle>
          <a:p>
            <a:pPr>
              <a:defRPr/>
            </a:pPr>
            <a:fld id="{15662E00-D783-4176-8DB3-99AB0FC41562}" type="slidenum">
              <a:rPr lang="en-US"/>
              <a:pPr>
                <a:defRPr/>
              </a:pPr>
              <a:t>‹#›</a:t>
            </a:fld>
            <a:endParaRPr lang="en-US" dirty="0"/>
          </a:p>
        </p:txBody>
      </p:sp>
      <p:sp>
        <p:nvSpPr>
          <p:cNvPr id="17" name="Date Placeholder 4"/>
          <p:cNvSpPr>
            <a:spLocks noGrp="1"/>
          </p:cNvSpPr>
          <p:nvPr>
            <p:ph type="dt" sz="half" idx="11"/>
          </p:nvPr>
        </p:nvSpPr>
        <p:spPr/>
        <p:txBody>
          <a:bodyPr/>
          <a:lstStyle>
            <a:lvl1pPr>
              <a:defRPr/>
            </a:lvl1pPr>
          </a:lstStyle>
          <a:p>
            <a:pPr>
              <a:defRPr/>
            </a:pPr>
            <a:fld id="{FF5FFF31-EEC7-4F8F-B203-C8DE241466F7}" type="datetimeFigureOut">
              <a:rPr lang="en-US"/>
              <a:pPr>
                <a:defRPr/>
              </a:pPr>
              <a:t>1/21/2022</a:t>
            </a:fld>
            <a:endParaRPr lang="en-US" dirty="0"/>
          </a:p>
        </p:txBody>
      </p:sp>
      <p:sp>
        <p:nvSpPr>
          <p:cNvPr id="18" name="Footer Placeholder 5"/>
          <p:cNvSpPr>
            <a:spLocks noGrp="1"/>
          </p:cNvSpPr>
          <p:nvPr>
            <p:ph type="ftr" sz="quarter" idx="12"/>
          </p:nvPr>
        </p:nvSpPr>
        <p:spPr>
          <a:xfrm>
            <a:off x="301625" y="6410326"/>
            <a:ext cx="3382963" cy="366713"/>
          </a:xfrm>
        </p:spPr>
        <p:txBody>
          <a:bodyPr/>
          <a:lstStyle>
            <a:lvl1pPr>
              <a:defRPr/>
            </a:lvl1pPr>
          </a:lstStyle>
          <a:p>
            <a:pPr>
              <a:defRPr/>
            </a:pPr>
            <a:endParaRPr lang="en-US" dirty="0"/>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1"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9"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Rectangle 19"/>
          <p:cNvSpPr>
            <a:spLocks noChangeArrowheads="1"/>
          </p:cNvSpPr>
          <p:nvPr/>
        </p:nvSpPr>
        <p:spPr bwMode="auto">
          <a:xfrm>
            <a:off x="152400" y="152401"/>
            <a:ext cx="8832851"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4"/>
          <p:cNvSpPr>
            <a:spLocks noChangeArrowheads="1"/>
          </p:cNvSpPr>
          <p:nvPr/>
        </p:nvSpPr>
        <p:spPr bwMode="auto">
          <a:xfrm>
            <a:off x="152400" y="155576"/>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2"/>
          <p:cNvSpPr/>
          <p:nvPr/>
        </p:nvSpPr>
        <p:spPr>
          <a:xfrm>
            <a:off x="1390651"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21"/>
          <p:cNvSpPr>
            <a:spLocks noChangeArrowheads="1"/>
          </p:cNvSpPr>
          <p:nvPr/>
        </p:nvSpPr>
        <p:spPr bwMode="auto">
          <a:xfrm>
            <a:off x="149225" y="6388101"/>
            <a:ext cx="8832851"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9"/>
            <a:ext cx="457200" cy="441325"/>
          </a:xfrm>
        </p:spPr>
        <p:txBody>
          <a:bodyPr/>
          <a:lstStyle>
            <a:lvl1pPr>
              <a:defRPr/>
            </a:lvl1pPr>
          </a:lstStyle>
          <a:p>
            <a:pPr>
              <a:defRPr/>
            </a:pPr>
            <a:fld id="{21AF538B-E201-41BD-9DEC-E1D9A22124D1}" type="slidenum">
              <a:rPr lang="en-US"/>
              <a:pPr>
                <a:defRPr/>
              </a:pPr>
              <a:t>‹#›</a:t>
            </a:fld>
            <a:endParaRPr lang="en-US" dirty="0"/>
          </a:p>
        </p:txBody>
      </p:sp>
      <p:sp>
        <p:nvSpPr>
          <p:cNvPr id="17" name="Date Placeholder 4"/>
          <p:cNvSpPr>
            <a:spLocks noGrp="1"/>
          </p:cNvSpPr>
          <p:nvPr>
            <p:ph type="dt" sz="half" idx="11"/>
          </p:nvPr>
        </p:nvSpPr>
        <p:spPr>
          <a:xfrm>
            <a:off x="5788026" y="6405564"/>
            <a:ext cx="3044825" cy="365125"/>
          </a:xfrm>
        </p:spPr>
        <p:txBody>
          <a:bodyPr/>
          <a:lstStyle>
            <a:lvl1pPr>
              <a:defRPr/>
            </a:lvl1pPr>
          </a:lstStyle>
          <a:p>
            <a:pPr>
              <a:defRPr/>
            </a:pPr>
            <a:fld id="{9774E6A3-38BC-4FDB-8940-23DDBC3E2FC4}" type="datetimeFigureOut">
              <a:rPr lang="en-US"/>
              <a:pPr>
                <a:defRPr/>
              </a:pPr>
              <a:t>1/21/2022</a:t>
            </a:fld>
            <a:endParaRPr lang="en-US" dirty="0"/>
          </a:p>
        </p:txBody>
      </p:sp>
      <p:sp>
        <p:nvSpPr>
          <p:cNvPr id="18" name="Footer Placeholder 5"/>
          <p:cNvSpPr>
            <a:spLocks noGrp="1"/>
          </p:cNvSpPr>
          <p:nvPr>
            <p:ph type="ftr" sz="quarter" idx="12"/>
          </p:nvPr>
        </p:nvSpPr>
        <p:spPr>
          <a:xfrm>
            <a:off x="301626" y="6410326"/>
            <a:ext cx="3584575" cy="366713"/>
          </a:xfrm>
        </p:spPr>
        <p:txBody>
          <a:bodyPr/>
          <a:lstStyle>
            <a:lvl1pPr>
              <a:defRPr/>
            </a:lvl1pPr>
          </a:lstStyle>
          <a:p>
            <a:pPr>
              <a:defRPr/>
            </a:pPr>
            <a:endParaRPr lang="en-US" dirty="0"/>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6" name="Rectangle 15"/>
          <p:cNvSpPr>
            <a:spLocks noChangeArrowheads="1"/>
          </p:cNvSpPr>
          <p:nvPr/>
        </p:nvSpPr>
        <p:spPr bwMode="white">
          <a:xfrm>
            <a:off x="0" y="1"/>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9" name="Rectangle 8"/>
          <p:cNvSpPr>
            <a:spLocks noChangeArrowheads="1"/>
          </p:cNvSpPr>
          <p:nvPr/>
        </p:nvSpPr>
        <p:spPr bwMode="auto">
          <a:xfrm>
            <a:off x="149225" y="6388101"/>
            <a:ext cx="8832851"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4" name="Date Placeholder 13"/>
          <p:cNvSpPr>
            <a:spLocks noGrp="1"/>
          </p:cNvSpPr>
          <p:nvPr>
            <p:ph type="dt" sz="half" idx="2"/>
          </p:nvPr>
        </p:nvSpPr>
        <p:spPr>
          <a:xfrm>
            <a:off x="5791201" y="6405564"/>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defRPr>
            </a:lvl1pPr>
          </a:lstStyle>
          <a:p>
            <a:pPr>
              <a:defRPr/>
            </a:pPr>
            <a:fld id="{B04F5896-BD8E-4C97-8467-A4F1A563AAB6}" type="datetimeFigureOut">
              <a:rPr lang="en-US"/>
              <a:pPr>
                <a:defRPr/>
              </a:pPr>
              <a:t>1/21/2022</a:t>
            </a:fld>
            <a:endParaRPr lang="en-US" dirty="0"/>
          </a:p>
        </p:txBody>
      </p:sp>
      <p:sp>
        <p:nvSpPr>
          <p:cNvPr id="3" name="Footer Placeholder 2"/>
          <p:cNvSpPr>
            <a:spLocks noGrp="1"/>
          </p:cNvSpPr>
          <p:nvPr>
            <p:ph type="ftr" sz="quarter" idx="3"/>
          </p:nvPr>
        </p:nvSpPr>
        <p:spPr>
          <a:xfrm>
            <a:off x="304800" y="6410326"/>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defRPr>
            </a:lvl1pPr>
          </a:lstStyle>
          <a:p>
            <a:pPr>
              <a:defRPr/>
            </a:pPr>
            <a:endParaRPr lang="en-US" dirty="0"/>
          </a:p>
        </p:txBody>
      </p:sp>
      <p:sp>
        <p:nvSpPr>
          <p:cNvPr id="8" name="Rectangle 7"/>
          <p:cNvSpPr>
            <a:spLocks noChangeArrowheads="1"/>
          </p:cNvSpPr>
          <p:nvPr/>
        </p:nvSpPr>
        <p:spPr bwMode="auto">
          <a:xfrm>
            <a:off x="152400" y="155576"/>
            <a:ext cx="8832851"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76350"/>
            <a:ext cx="8832851"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Oval 14"/>
          <p:cNvSpPr/>
          <p:nvPr/>
        </p:nvSpPr>
        <p:spPr>
          <a:xfrm>
            <a:off x="4362451" y="1050926"/>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4343400" y="1039814"/>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chemeClr val="accent3">
                    <a:shade val="75000"/>
                  </a:schemeClr>
                </a:solidFill>
                <a:latin typeface="+mn-lt"/>
              </a:defRPr>
            </a:lvl1pPr>
          </a:lstStyle>
          <a:p>
            <a:pPr>
              <a:defRPr/>
            </a:pPr>
            <a:fld id="{DB0578C9-ADB4-49D4-8A00-54A723DB938C}" type="slidenum">
              <a:rPr lang="en-US"/>
              <a:pPr>
                <a:defRPr/>
              </a:pPr>
              <a:t>‹#›</a:t>
            </a:fld>
            <a:endParaRPr lang="en-US" dirty="0"/>
          </a:p>
        </p:txBody>
      </p:sp>
      <p:sp>
        <p:nvSpPr>
          <p:cNvPr id="1038" name="Title Placeholder 21"/>
          <p:cNvSpPr>
            <a:spLocks noGrp="1"/>
          </p:cNvSpPr>
          <p:nvPr>
            <p:ph type="title"/>
          </p:nvPr>
        </p:nvSpPr>
        <p:spPr bwMode="auto">
          <a:xfrm>
            <a:off x="301625" y="228601"/>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71" r:id="rId10"/>
    <p:sldLayoutId id="2147483681" r:id="rId11"/>
  </p:sldLayoutIdLst>
  <p:transition spd="slow">
    <p:cover/>
  </p:transition>
  <p:txStyles>
    <p:titleStyle>
      <a:lvl1pPr algn="ctr" rtl="0" eaLnBrk="0" fontAlgn="base" hangingPunct="0">
        <a:spcBef>
          <a:spcPct val="0"/>
        </a:spcBef>
        <a:spcAft>
          <a:spcPct val="0"/>
        </a:spcAft>
        <a:defRPr sz="3300" kern="1200">
          <a:solidFill>
            <a:srgbClr val="E15A00"/>
          </a:solidFill>
          <a:latin typeface="+mj-lt"/>
          <a:ea typeface="+mj-ea"/>
          <a:cs typeface="+mj-cs"/>
        </a:defRPr>
      </a:lvl1pPr>
      <a:lvl2pPr algn="ctr" rtl="0" eaLnBrk="0" fontAlgn="base" hangingPunct="0">
        <a:spcBef>
          <a:spcPct val="0"/>
        </a:spcBef>
        <a:spcAft>
          <a:spcPct val="0"/>
        </a:spcAft>
        <a:defRPr sz="3300">
          <a:solidFill>
            <a:srgbClr val="E15A00"/>
          </a:solidFill>
          <a:latin typeface="Corbel" pitchFamily="34" charset="0"/>
        </a:defRPr>
      </a:lvl2pPr>
      <a:lvl3pPr algn="ctr" rtl="0" eaLnBrk="0" fontAlgn="base" hangingPunct="0">
        <a:spcBef>
          <a:spcPct val="0"/>
        </a:spcBef>
        <a:spcAft>
          <a:spcPct val="0"/>
        </a:spcAft>
        <a:defRPr sz="3300">
          <a:solidFill>
            <a:srgbClr val="E15A00"/>
          </a:solidFill>
          <a:latin typeface="Corbel" pitchFamily="34" charset="0"/>
        </a:defRPr>
      </a:lvl3pPr>
      <a:lvl4pPr algn="ctr" rtl="0" eaLnBrk="0" fontAlgn="base" hangingPunct="0">
        <a:spcBef>
          <a:spcPct val="0"/>
        </a:spcBef>
        <a:spcAft>
          <a:spcPct val="0"/>
        </a:spcAft>
        <a:defRPr sz="3300">
          <a:solidFill>
            <a:srgbClr val="E15A00"/>
          </a:solidFill>
          <a:latin typeface="Corbel" pitchFamily="34" charset="0"/>
        </a:defRPr>
      </a:lvl4pPr>
      <a:lvl5pPr algn="ctr" rtl="0" eaLnBrk="0" fontAlgn="base" hangingPunct="0">
        <a:spcBef>
          <a:spcPct val="0"/>
        </a:spcBef>
        <a:spcAft>
          <a:spcPct val="0"/>
        </a:spcAft>
        <a:defRPr sz="3300">
          <a:solidFill>
            <a:srgbClr val="E15A00"/>
          </a:solidFill>
          <a:latin typeface="Corbel" pitchFamily="34" charset="0"/>
        </a:defRPr>
      </a:lvl5pPr>
      <a:lvl6pPr marL="457200" algn="ctr" rtl="0" fontAlgn="base">
        <a:spcBef>
          <a:spcPct val="0"/>
        </a:spcBef>
        <a:spcAft>
          <a:spcPct val="0"/>
        </a:spcAft>
        <a:defRPr sz="3300">
          <a:solidFill>
            <a:srgbClr val="E15A00"/>
          </a:solidFill>
          <a:latin typeface="Corbel" pitchFamily="34" charset="0"/>
        </a:defRPr>
      </a:lvl6pPr>
      <a:lvl7pPr marL="914400" algn="ctr" rtl="0" fontAlgn="base">
        <a:spcBef>
          <a:spcPct val="0"/>
        </a:spcBef>
        <a:spcAft>
          <a:spcPct val="0"/>
        </a:spcAft>
        <a:defRPr sz="3300">
          <a:solidFill>
            <a:srgbClr val="E15A00"/>
          </a:solidFill>
          <a:latin typeface="Corbel" pitchFamily="34" charset="0"/>
        </a:defRPr>
      </a:lvl7pPr>
      <a:lvl8pPr marL="1371600" algn="ctr" rtl="0" fontAlgn="base">
        <a:spcBef>
          <a:spcPct val="0"/>
        </a:spcBef>
        <a:spcAft>
          <a:spcPct val="0"/>
        </a:spcAft>
        <a:defRPr sz="3300">
          <a:solidFill>
            <a:srgbClr val="E15A00"/>
          </a:solidFill>
          <a:latin typeface="Corbel" pitchFamily="34" charset="0"/>
        </a:defRPr>
      </a:lvl8pPr>
      <a:lvl9pPr marL="1828800" algn="ctr" rtl="0" fontAlgn="base">
        <a:spcBef>
          <a:spcPct val="0"/>
        </a:spcBef>
        <a:spcAft>
          <a:spcPct val="0"/>
        </a:spcAft>
        <a:defRPr sz="3300">
          <a:solidFill>
            <a:srgbClr val="E15A00"/>
          </a:solidFill>
          <a:latin typeface="Corbel" pitchFamily="34"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FF6700"/>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909465"/>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956B43"/>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hyperlink" Target="mailto:dccivilityproject@gmail.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hyperlink" Target="mailto:dccivilityproject@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accent6"/>
                </a:solidFill>
                <a:latin typeface="Arial" panose="020B0604020202020204" pitchFamily="34" charset="0"/>
                <a:cs typeface="Arial" panose="020B0604020202020204" pitchFamily="34" charset="0"/>
              </a:rPr>
              <a:t>Just Say YES to Civility!</a:t>
            </a:r>
          </a:p>
        </p:txBody>
      </p:sp>
      <p:sp>
        <p:nvSpPr>
          <p:cNvPr id="3" name="Content Placeholder 2"/>
          <p:cNvSpPr>
            <a:spLocks noGrp="1"/>
          </p:cNvSpPr>
          <p:nvPr>
            <p:ph sz="quarter" idx="1"/>
          </p:nvPr>
        </p:nvSpPr>
        <p:spPr/>
        <p:txBody>
          <a:bodyPr/>
          <a:lstStyle/>
          <a:p>
            <a:pPr marL="0" indent="0" algn="ctr">
              <a:buNone/>
            </a:pPr>
            <a:r>
              <a:rPr lang="en-US" sz="2800" b="1" dirty="0">
                <a:latin typeface="Arial" panose="020B0604020202020204" pitchFamily="34" charset="0"/>
                <a:cs typeface="Arial" panose="020B0604020202020204" pitchFamily="34" charset="0"/>
              </a:rPr>
              <a:t>Website:	DoorCountyCivilityProject.org</a:t>
            </a:r>
          </a:p>
          <a:p>
            <a:pPr marL="0" indent="0" algn="ctr">
              <a:buNone/>
            </a:pPr>
            <a:r>
              <a:rPr lang="en-US" sz="2800" b="1" dirty="0">
                <a:latin typeface="Arial" panose="020B0604020202020204" pitchFamily="34" charset="0"/>
                <a:cs typeface="Arial" panose="020B0604020202020204" pitchFamily="34" charset="0"/>
              </a:rPr>
              <a:t>WisconsinCivilityProject.org</a:t>
            </a:r>
          </a:p>
          <a:p>
            <a:pPr marL="0" indent="0" algn="ctr">
              <a:buNone/>
            </a:pPr>
            <a:r>
              <a:rPr lang="en-US" sz="2800" b="1" dirty="0">
                <a:latin typeface="Arial" panose="020B0604020202020204" pitchFamily="34" charset="0"/>
                <a:cs typeface="Arial" panose="020B0604020202020204" pitchFamily="34" charset="0"/>
              </a:rPr>
              <a:t>‘Like’ us:  Facebook “DC Civility Project”</a:t>
            </a:r>
          </a:p>
          <a:p>
            <a:pPr marL="0" indent="0" algn="ctr">
              <a:buNone/>
            </a:pPr>
            <a:r>
              <a:rPr lang="en-US" sz="2800" b="1" dirty="0">
                <a:latin typeface="Arial" panose="020B0604020202020204" pitchFamily="34" charset="0"/>
                <a:cs typeface="Arial" panose="020B0604020202020204" pitchFamily="34" charset="0"/>
              </a:rPr>
              <a:t>Email:   </a:t>
            </a:r>
            <a:r>
              <a:rPr lang="en-US" sz="2800" b="1" dirty="0" smtClean="0">
                <a:solidFill>
                  <a:schemeClr val="accent3"/>
                </a:solidFill>
                <a:latin typeface="Arial" panose="020B0604020202020204" pitchFamily="34" charset="0"/>
                <a:cs typeface="Arial" panose="020B0604020202020204" pitchFamily="34" charset="0"/>
                <a:hlinkClick r:id="rId4"/>
              </a:rPr>
              <a:t>dccivilityproject@gmail.com</a:t>
            </a:r>
            <a:endParaRPr lang="en-US" sz="2800" b="1" dirty="0" smtClean="0">
              <a:solidFill>
                <a:schemeClr val="accent3"/>
              </a:solidFill>
              <a:latin typeface="Arial" panose="020B0604020202020204" pitchFamily="34" charset="0"/>
              <a:cs typeface="Arial" panose="020B0604020202020204" pitchFamily="34" charset="0"/>
            </a:endParaRPr>
          </a:p>
          <a:p>
            <a:pPr marL="0" indent="0" algn="ctr">
              <a:buNone/>
            </a:pPr>
            <a:r>
              <a:rPr lang="en-US" sz="2800" b="1" dirty="0" smtClean="0">
                <a:latin typeface="Arial" panose="020B0604020202020204" pitchFamily="34" charset="0"/>
                <a:cs typeface="Arial" panose="020B0604020202020204" pitchFamily="34" charset="0"/>
              </a:rPr>
              <a:t>Phone: 920-746-1786</a:t>
            </a:r>
          </a:p>
          <a:p>
            <a:pPr marL="0" indent="0" algn="ctr">
              <a:buNone/>
            </a:pPr>
            <a:endParaRPr lang="en-US" sz="3200" b="1" dirty="0">
              <a:solidFill>
                <a:schemeClr val="accent3"/>
              </a:solidFill>
              <a:latin typeface="Arial" panose="020B0604020202020204" pitchFamily="34" charset="0"/>
              <a:cs typeface="Arial" panose="020B0604020202020204" pitchFamily="34" charset="0"/>
            </a:endParaRPr>
          </a:p>
          <a:p>
            <a:pPr marL="0" indent="0" algn="ctr">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76269017"/>
              </p:ext>
            </p:extLst>
          </p:nvPr>
        </p:nvGraphicFramePr>
        <p:xfrm>
          <a:off x="2362200" y="4133850"/>
          <a:ext cx="4876800" cy="2194560"/>
        </p:xfrm>
        <a:graphic>
          <a:graphicData uri="http://schemas.openxmlformats.org/presentationml/2006/ole">
            <mc:AlternateContent xmlns:mc="http://schemas.openxmlformats.org/markup-compatibility/2006">
              <mc:Choice xmlns:v="urn:schemas-microsoft-com:vml" Requires="v">
                <p:oleObj spid="_x0000_s3103" name="Acrobat Document" r:id="rId5" imgW="41776589" imgH="17087605" progId="AcroExch.Document.11">
                  <p:embed/>
                </p:oleObj>
              </mc:Choice>
              <mc:Fallback>
                <p:oleObj name="Acrobat Document" r:id="rId5" imgW="41776589" imgH="17087605" progId="AcroExch.Document.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33850"/>
                        <a:ext cx="4876800" cy="2194560"/>
                      </a:xfrm>
                      <a:prstGeom prst="rect">
                        <a:avLst/>
                      </a:prstGeom>
                      <a:noFill/>
                      <a:extLst/>
                    </p:spPr>
                  </p:pic>
                </p:oleObj>
              </mc:Fallback>
            </mc:AlternateContent>
          </a:graphicData>
        </a:graphic>
      </p:graphicFrame>
    </p:spTree>
    <p:extLst>
      <p:ext uri="{BB962C8B-B14F-4D97-AF65-F5344CB8AC3E}">
        <p14:creationId xmlns:p14="http://schemas.microsoft.com/office/powerpoint/2010/main" val="28315204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Steps to an Effective Apology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152400" y="1371600"/>
            <a:ext cx="4187952" cy="4681728"/>
          </a:xfrm>
        </p:spPr>
        <p:txBody>
          <a:bodyPr/>
          <a:lstStyle/>
          <a:p>
            <a:pPr marL="0" indent="0">
              <a:buNone/>
            </a:pPr>
            <a:r>
              <a:rPr lang="en-US" b="1" dirty="0" smtClean="0"/>
              <a:t>5</a:t>
            </a:r>
            <a:r>
              <a:rPr lang="en-US" b="1" dirty="0" smtClean="0">
                <a:latin typeface="Tahoma" panose="020B0604030504040204" pitchFamily="34" charset="0"/>
                <a:ea typeface="Tahoma" panose="020B0604030504040204" pitchFamily="34" charset="0"/>
                <a:cs typeface="Tahoma" panose="020B0604030504040204" pitchFamily="34" charset="0"/>
              </a:rPr>
              <a:t> Make </a:t>
            </a:r>
            <a:r>
              <a:rPr lang="en-US" b="1" dirty="0">
                <a:latin typeface="Tahoma" panose="020B0604030504040204" pitchFamily="34" charset="0"/>
                <a:ea typeface="Tahoma" panose="020B0604030504040204" pitchFamily="34" charset="0"/>
                <a:cs typeface="Tahoma" panose="020B0604030504040204" pitchFamily="34" charset="0"/>
              </a:rPr>
              <a:t>amends to rectify the </a:t>
            </a:r>
            <a:r>
              <a:rPr lang="en-US" b="1" dirty="0" smtClean="0">
                <a:latin typeface="Tahoma" panose="020B0604030504040204" pitchFamily="34" charset="0"/>
                <a:ea typeface="Tahoma" panose="020B0604030504040204" pitchFamily="34" charset="0"/>
                <a:cs typeface="Tahoma" panose="020B0604030504040204" pitchFamily="34" charset="0"/>
              </a:rPr>
              <a:t>situation.</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“I’m sorry that I was late. I can see how that upset you and made it difficult for you to make plans. Next time I’ll leave fifteen minutes earlier, and call you the second there might even be a chance of me being late…”</a:t>
            </a:r>
          </a:p>
          <a:p>
            <a:pPr marL="0" indent="0">
              <a:buNone/>
            </a:pPr>
            <a:endParaRPr lang="en-US" dirty="0"/>
          </a:p>
        </p:txBody>
      </p:sp>
      <p:sp>
        <p:nvSpPr>
          <p:cNvPr id="4" name="Content Placeholder 3"/>
          <p:cNvSpPr>
            <a:spLocks noGrp="1"/>
          </p:cNvSpPr>
          <p:nvPr>
            <p:ph sz="half" idx="2"/>
          </p:nvPr>
        </p:nvSpPr>
        <p:spPr/>
        <p:txBody>
          <a:bodyPr/>
          <a:lstStyle/>
          <a:p>
            <a:pPr marL="0" indent="0">
              <a:buNone/>
            </a:pPr>
            <a:endParaRPr lang="en-US" dirty="0" smtClean="0"/>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a:t>
            </a:r>
            <a:r>
              <a:rPr lang="en-US" dirty="0">
                <a:latin typeface="Tahoma" panose="020B0604030504040204" pitchFamily="34" charset="0"/>
                <a:ea typeface="Tahoma" panose="020B0604030504040204" pitchFamily="34" charset="0"/>
                <a:cs typeface="Tahoma" panose="020B0604030504040204" pitchFamily="34" charset="0"/>
              </a:rPr>
              <a:t>I apologize for losing my temper and yelling at you. I imagine that made you angry — I would have been angry if you did that to me. I’ll make sure I’m calm before talking about stuff like this with you next time…”</a:t>
            </a:r>
          </a:p>
          <a:p>
            <a:endParaRPr lang="en-US" dirty="0"/>
          </a:p>
        </p:txBody>
      </p:sp>
    </p:spTree>
    <p:extLst>
      <p:ext uri="{BB962C8B-B14F-4D97-AF65-F5344CB8AC3E}">
        <p14:creationId xmlns:p14="http://schemas.microsoft.com/office/powerpoint/2010/main" val="3644137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0"/>
            <a:ext cx="52578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439931"/>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Four Parts to Accountability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7"/>
          <p:cNvSpPr>
            <a:spLocks noGrp="1"/>
          </p:cNvSpPr>
          <p:nvPr>
            <p:ph sz="half" idx="1"/>
          </p:nvPr>
        </p:nvSpPr>
        <p:spPr>
          <a:xfrm>
            <a:off x="304800" y="1361587"/>
            <a:ext cx="4038600" cy="4681728"/>
          </a:xfrm>
        </p:spPr>
        <p:txBody>
          <a:bodyPr/>
          <a:lstStyle/>
          <a:p>
            <a:pPr marL="457200" indent="-457200">
              <a:buAutoNum type="arabicPlain"/>
            </a:pPr>
            <a:r>
              <a:rPr lang="en-US" b="1" dirty="0" smtClean="0">
                <a:latin typeface="Tahoma" panose="020B0604030504040204" pitchFamily="34" charset="0"/>
                <a:ea typeface="Tahoma" panose="020B0604030504040204" pitchFamily="34" charset="0"/>
                <a:cs typeface="Tahoma" panose="020B0604030504040204" pitchFamily="34" charset="0"/>
              </a:rPr>
              <a:t>Self-Reflection</a:t>
            </a:r>
          </a:p>
          <a:p>
            <a:pPr marL="0" indent="0">
              <a:buNone/>
            </a:pPr>
            <a:endParaRPr lang="en-US" sz="1600" b="1" dirty="0" smtClean="0">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2"/>
            </a:pPr>
            <a:r>
              <a:rPr lang="en-US" b="1" dirty="0" smtClean="0">
                <a:latin typeface="Tahoma" panose="020B0604030504040204" pitchFamily="34" charset="0"/>
                <a:ea typeface="Tahoma" panose="020B0604030504040204" pitchFamily="34" charset="0"/>
                <a:cs typeface="Tahoma" panose="020B0604030504040204" pitchFamily="34" charset="0"/>
              </a:rPr>
              <a:t>Apology</a:t>
            </a:r>
          </a:p>
          <a:p>
            <a:pPr marL="457200" indent="-457200">
              <a:buAutoNum type="arabicPlain" startAt="2"/>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2"/>
            </a:pPr>
            <a:r>
              <a:rPr lang="en-US" b="1" dirty="0" smtClean="0">
                <a:latin typeface="Tahoma" panose="020B0604030504040204" pitchFamily="34" charset="0"/>
                <a:ea typeface="Tahoma" panose="020B0604030504040204" pitchFamily="34" charset="0"/>
                <a:cs typeface="Tahoma" panose="020B0604030504040204" pitchFamily="34" charset="0"/>
              </a:rPr>
              <a:t>Repair</a:t>
            </a:r>
          </a:p>
          <a:p>
            <a:pPr marL="457200" indent="-457200">
              <a:buAutoNum type="arabicPlain" startAt="2"/>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2"/>
            </a:pPr>
            <a:r>
              <a:rPr lang="en-US" b="1" dirty="0" smtClean="0">
                <a:latin typeface="Tahoma" panose="020B0604030504040204" pitchFamily="34" charset="0"/>
                <a:ea typeface="Tahoma" panose="020B0604030504040204" pitchFamily="34" charset="0"/>
                <a:cs typeface="Tahoma" panose="020B0604030504040204" pitchFamily="34" charset="0"/>
              </a:rPr>
              <a:t>Changed Behavior</a:t>
            </a:r>
          </a:p>
          <a:p>
            <a:pPr marL="0" indent="0">
              <a:buNone/>
            </a:pPr>
            <a:endParaRPr lang="en-US" b="1" dirty="0" smtClean="0"/>
          </a:p>
          <a:p>
            <a:pPr marL="457200" indent="-457200">
              <a:buAutoNum type="arabicPlain" startAt="2"/>
            </a:pPr>
            <a:endParaRPr lang="en-US" dirty="0"/>
          </a:p>
          <a:p>
            <a:pPr marL="0" indent="0">
              <a:buNone/>
            </a:pPr>
            <a:endParaRPr lang="en-US" dirty="0" smtClean="0"/>
          </a:p>
        </p:txBody>
      </p:sp>
      <p:sp>
        <p:nvSpPr>
          <p:cNvPr id="9" name="Content Placeholder 8"/>
          <p:cNvSpPr>
            <a:spLocks noGrp="1"/>
          </p:cNvSpPr>
          <p:nvPr>
            <p:ph sz="half" idx="2"/>
          </p:nvPr>
        </p:nvSpPr>
        <p:spPr>
          <a:xfrm>
            <a:off x="4800600" y="1371600"/>
            <a:ext cx="4191000" cy="4681728"/>
          </a:xfrm>
        </p:spPr>
        <p:txBody>
          <a:bodyPr/>
          <a:lstStyle/>
          <a:p>
            <a:pPr marL="0" indent="0">
              <a:buNone/>
            </a:pPr>
            <a:r>
              <a:rPr lang="en-US" sz="2400" dirty="0" smtClean="0">
                <a:latin typeface="Tahoma" panose="020B0604030504040204" pitchFamily="34" charset="0"/>
                <a:ea typeface="Tahoma" panose="020B0604030504040204" pitchFamily="34" charset="0"/>
                <a:cs typeface="Tahoma" panose="020B0604030504040204" pitchFamily="34" charset="0"/>
              </a:rPr>
              <a:t>True accountability is not only apologizing, understanding the impact your actions have caused yourself and others, making reparations to the harmed parties,  but most importantly, true accountability is changing your behavior so that the harm does not occur again.</a:t>
            </a:r>
          </a:p>
          <a:p>
            <a:pPr marL="0" indent="0">
              <a:buNone/>
            </a:pPr>
            <a:r>
              <a:rPr lang="en-US" sz="2400" i="1" dirty="0">
                <a:latin typeface="Tahoma" panose="020B0604030504040204" pitchFamily="34" charset="0"/>
                <a:ea typeface="Tahoma" panose="020B0604030504040204" pitchFamily="34" charset="0"/>
                <a:cs typeface="Tahoma" panose="020B0604030504040204" pitchFamily="34" charset="0"/>
              </a:rPr>
              <a:t> </a:t>
            </a:r>
            <a:r>
              <a:rPr lang="en-US" sz="2400" i="1" dirty="0" smtClean="0">
                <a:latin typeface="Tahoma" panose="020B0604030504040204" pitchFamily="34" charset="0"/>
                <a:ea typeface="Tahoma" panose="020B0604030504040204" pitchFamily="34" charset="0"/>
                <a:cs typeface="Tahoma" panose="020B0604030504040204" pitchFamily="34" charset="0"/>
              </a:rPr>
              <a:t>    - Mia Mingus</a:t>
            </a:r>
            <a:endParaRPr lang="en-US" sz="2400" i="1"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47" y="4267200"/>
            <a:ext cx="2590800" cy="177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460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1000"/>
                                        <p:tgtEl>
                                          <p:spTgt spid="8">
                                            <p:txEl>
                                              <p:pRg st="4" end="4"/>
                                            </p:txEl>
                                          </p:spTgt>
                                        </p:tgtEl>
                                      </p:cBhvr>
                                    </p:animEffect>
                                    <p:anim calcmode="lin" valueType="num">
                                      <p:cBhvr>
                                        <p:cTn id="2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1000"/>
                                        <p:tgtEl>
                                          <p:spTgt spid="8">
                                            <p:txEl>
                                              <p:pRg st="6" end="6"/>
                                            </p:txEl>
                                          </p:spTgt>
                                        </p:tgtEl>
                                      </p:cBhvr>
                                    </p:animEffect>
                                    <p:anim calcmode="lin" valueType="num">
                                      <p:cBhvr>
                                        <p:cTn id="3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1000"/>
                                        <p:tgtEl>
                                          <p:spTgt spid="9">
                                            <p:txEl>
                                              <p:pRg st="0" end="0"/>
                                            </p:txEl>
                                          </p:spTgt>
                                        </p:tgtEl>
                                      </p:cBhvr>
                                    </p:animEffect>
                                    <p:anim calcmode="lin" valueType="num">
                                      <p:cBhvr>
                                        <p:cTn id="3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fade">
                                      <p:cBhvr>
                                        <p:cTn id="41" dur="1000"/>
                                        <p:tgtEl>
                                          <p:spTgt spid="9">
                                            <p:txEl>
                                              <p:pRg st="1" end="1"/>
                                            </p:txEl>
                                          </p:spTgt>
                                        </p:tgtEl>
                                      </p:cBhvr>
                                    </p:animEffect>
                                    <p:anim calcmode="lin" valueType="num">
                                      <p:cBhvr>
                                        <p:cTn id="4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Apologize</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sz="half" idx="2"/>
          </p:nvPr>
        </p:nvSpPr>
        <p:spPr/>
        <p:txBody>
          <a:bodyPr/>
          <a:lstStyle/>
          <a:p>
            <a:pPr marL="0" indent="0">
              <a:buNone/>
            </a:pPr>
            <a:endParaRPr lang="en-US" sz="2400" dirty="0" smtClean="0"/>
          </a:p>
          <a:p>
            <a:r>
              <a:rPr lang="en-US" sz="2400" b="1" dirty="0" smtClean="0">
                <a:latin typeface="Tahoma" panose="020B0604030504040204" pitchFamily="34" charset="0"/>
                <a:ea typeface="Tahoma" panose="020B0604030504040204" pitchFamily="34" charset="0"/>
                <a:cs typeface="Tahoma" panose="020B0604030504040204" pitchFamily="34" charset="0"/>
              </a:rPr>
              <a:t>It is courageous and humbling to admit fault.</a:t>
            </a:r>
          </a:p>
          <a:p>
            <a:pPr marL="0" indent="0">
              <a:buNone/>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b="1" dirty="0" smtClean="0">
                <a:latin typeface="Tahoma" panose="020B0604030504040204" pitchFamily="34" charset="0"/>
                <a:ea typeface="Tahoma" panose="020B0604030504040204" pitchFamily="34" charset="0"/>
                <a:cs typeface="Tahoma" panose="020B0604030504040204" pitchFamily="34" charset="0"/>
              </a:rPr>
              <a:t>Be genuine and your message heartfelt.</a:t>
            </a:r>
          </a:p>
          <a:p>
            <a:pPr marL="0" indent="0">
              <a:buNone/>
            </a:pPr>
            <a:endParaRPr lang="en-US" sz="2400" b="1" i="1" dirty="0" smtClean="0">
              <a:latin typeface="Tahoma" panose="020B0604030504040204" pitchFamily="34" charset="0"/>
              <a:ea typeface="Tahoma" panose="020B0604030504040204" pitchFamily="34" charset="0"/>
              <a:cs typeface="Tahoma" panose="020B0604030504040204" pitchFamily="34" charset="0"/>
            </a:endParaRPr>
          </a:p>
          <a:p>
            <a:pPr marL="0" indent="0"/>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Work to repair damages!</a:t>
            </a:r>
          </a:p>
          <a:p>
            <a:pPr marL="0" indent="0"/>
            <a:endParaRPr lang="en-US" sz="2400" b="1" i="1" dirty="0"/>
          </a:p>
          <a:p>
            <a:endParaRPr lang="en-US" dirty="0"/>
          </a:p>
        </p:txBody>
      </p:sp>
      <p:pic>
        <p:nvPicPr>
          <p:cNvPr id="1229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47800"/>
            <a:ext cx="3733800" cy="467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21510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FORGIVENESS</a:t>
            </a:r>
            <a:endParaRPr lang="en-US" b="1" dirty="0"/>
          </a:p>
        </p:txBody>
      </p:sp>
      <p:pic>
        <p:nvPicPr>
          <p:cNvPr id="614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133600" y="1393031"/>
            <a:ext cx="5029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023950"/>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FORGIVENESS</a:t>
            </a:r>
            <a:endParaRPr lang="en-US" b="1" dirty="0"/>
          </a:p>
        </p:txBody>
      </p:sp>
      <p:pic>
        <p:nvPicPr>
          <p:cNvPr id="5122"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85800" y="1410978"/>
            <a:ext cx="8077200" cy="501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64135"/>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accent6"/>
                </a:solidFill>
                <a:latin typeface="Arial" panose="020B0604020202020204" pitchFamily="34" charset="0"/>
                <a:cs typeface="Arial" panose="020B0604020202020204" pitchFamily="34" charset="0"/>
              </a:rPr>
              <a:t>Just Say YES to Civility!</a:t>
            </a:r>
          </a:p>
        </p:txBody>
      </p:sp>
      <p:sp>
        <p:nvSpPr>
          <p:cNvPr id="3" name="Content Placeholder 2"/>
          <p:cNvSpPr>
            <a:spLocks noGrp="1"/>
          </p:cNvSpPr>
          <p:nvPr>
            <p:ph sz="quarter" idx="1"/>
          </p:nvPr>
        </p:nvSpPr>
        <p:spPr/>
        <p:txBody>
          <a:bodyPr/>
          <a:lstStyle/>
          <a:p>
            <a:pPr marL="0" indent="0" algn="ctr">
              <a:buNone/>
            </a:pPr>
            <a:r>
              <a:rPr lang="en-US" sz="2800" b="1" dirty="0">
                <a:latin typeface="Arial" panose="020B0604020202020204" pitchFamily="34" charset="0"/>
                <a:cs typeface="Arial" panose="020B0604020202020204" pitchFamily="34" charset="0"/>
              </a:rPr>
              <a:t>Website:	DoorCountyCivilityProject.org</a:t>
            </a:r>
          </a:p>
          <a:p>
            <a:pPr marL="0" indent="0" algn="ctr">
              <a:buNone/>
            </a:pPr>
            <a:r>
              <a:rPr lang="en-US" sz="2800" b="1" dirty="0">
                <a:latin typeface="Arial" panose="020B0604020202020204" pitchFamily="34" charset="0"/>
                <a:cs typeface="Arial" panose="020B0604020202020204" pitchFamily="34" charset="0"/>
              </a:rPr>
              <a:t>WisconsinCivilityProject.org</a:t>
            </a:r>
          </a:p>
          <a:p>
            <a:pPr marL="0" indent="0" algn="ctr">
              <a:buNone/>
            </a:pPr>
            <a:r>
              <a:rPr lang="en-US" sz="2800" b="1" dirty="0">
                <a:latin typeface="Arial" panose="020B0604020202020204" pitchFamily="34" charset="0"/>
                <a:cs typeface="Arial" panose="020B0604020202020204" pitchFamily="34" charset="0"/>
              </a:rPr>
              <a:t>‘Like’ us:  Facebook “DC Civility Project”</a:t>
            </a:r>
          </a:p>
          <a:p>
            <a:pPr marL="0" indent="0" algn="ctr">
              <a:buNone/>
            </a:pPr>
            <a:r>
              <a:rPr lang="en-US" sz="2800" b="1" dirty="0">
                <a:latin typeface="Arial" panose="020B0604020202020204" pitchFamily="34" charset="0"/>
                <a:cs typeface="Arial" panose="020B0604020202020204" pitchFamily="34" charset="0"/>
              </a:rPr>
              <a:t>Email:   </a:t>
            </a:r>
            <a:r>
              <a:rPr lang="en-US" sz="2800" b="1" dirty="0" smtClean="0">
                <a:solidFill>
                  <a:schemeClr val="accent3"/>
                </a:solidFill>
                <a:latin typeface="Arial" panose="020B0604020202020204" pitchFamily="34" charset="0"/>
                <a:cs typeface="Arial" panose="020B0604020202020204" pitchFamily="34" charset="0"/>
                <a:hlinkClick r:id="rId4"/>
              </a:rPr>
              <a:t>dccivilityproject@gmail.com</a:t>
            </a:r>
            <a:endParaRPr lang="en-US" sz="2800" b="1" dirty="0" smtClean="0">
              <a:solidFill>
                <a:schemeClr val="accent3"/>
              </a:solidFill>
              <a:latin typeface="Arial" panose="020B0604020202020204" pitchFamily="34" charset="0"/>
              <a:cs typeface="Arial" panose="020B0604020202020204" pitchFamily="34" charset="0"/>
            </a:endParaRPr>
          </a:p>
          <a:p>
            <a:pPr marL="0" indent="0" algn="ctr">
              <a:buNone/>
            </a:pPr>
            <a:r>
              <a:rPr lang="en-US" sz="2800" b="1" dirty="0" smtClean="0">
                <a:latin typeface="Arial" panose="020B0604020202020204" pitchFamily="34" charset="0"/>
                <a:cs typeface="Arial" panose="020B0604020202020204" pitchFamily="34" charset="0"/>
              </a:rPr>
              <a:t>Phone: 920-746-1786</a:t>
            </a:r>
          </a:p>
          <a:p>
            <a:pPr marL="0" indent="0" algn="ctr">
              <a:buNone/>
            </a:pPr>
            <a:endParaRPr lang="en-US" sz="3200" b="1" dirty="0">
              <a:solidFill>
                <a:schemeClr val="accent3"/>
              </a:solidFill>
              <a:latin typeface="Arial" panose="020B0604020202020204" pitchFamily="34" charset="0"/>
              <a:cs typeface="Arial" panose="020B0604020202020204" pitchFamily="34" charset="0"/>
            </a:endParaRPr>
          </a:p>
          <a:p>
            <a:pPr marL="0" indent="0" algn="ctr">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60863977"/>
              </p:ext>
            </p:extLst>
          </p:nvPr>
        </p:nvGraphicFramePr>
        <p:xfrm>
          <a:off x="2362200" y="4133850"/>
          <a:ext cx="4876800" cy="2194560"/>
        </p:xfrm>
        <a:graphic>
          <a:graphicData uri="http://schemas.openxmlformats.org/presentationml/2006/ole">
            <mc:AlternateContent xmlns:mc="http://schemas.openxmlformats.org/markup-compatibility/2006">
              <mc:Choice xmlns:v="urn:schemas-microsoft-com:vml" Requires="v">
                <p:oleObj spid="_x0000_s4123" name="Acrobat Document" r:id="rId5" imgW="41776589" imgH="17087605" progId="AcroExch.Document.11">
                  <p:embed/>
                </p:oleObj>
              </mc:Choice>
              <mc:Fallback>
                <p:oleObj name="Acrobat Document" r:id="rId5" imgW="41776589" imgH="17087605" progId="AcroExch.Document.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33850"/>
                        <a:ext cx="4876800" cy="2194560"/>
                      </a:xfrm>
                      <a:prstGeom prst="rect">
                        <a:avLst/>
                      </a:prstGeom>
                      <a:noFill/>
                      <a:extLst/>
                    </p:spPr>
                  </p:pic>
                </p:oleObj>
              </mc:Fallback>
            </mc:AlternateContent>
          </a:graphicData>
        </a:graphic>
      </p:graphicFrame>
    </p:spTree>
    <p:extLst>
      <p:ext uri="{BB962C8B-B14F-4D97-AF65-F5344CB8AC3E}">
        <p14:creationId xmlns:p14="http://schemas.microsoft.com/office/powerpoint/2010/main" val="338250157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1352" cy="914400"/>
          </a:xfrm>
        </p:spPr>
        <p:txBody>
          <a:bodyPr>
            <a:normAutofit fontScale="90000"/>
          </a:bodyPr>
          <a:lstStyle/>
          <a:p>
            <a:r>
              <a:rPr lang="en-US" b="1" dirty="0">
                <a:solidFill>
                  <a:schemeClr val="accent6"/>
                </a:solidFill>
                <a:latin typeface="Tahoma" panose="020B0604030504040204" pitchFamily="34" charset="0"/>
                <a:ea typeface="Tahoma" panose="020B0604030504040204" pitchFamily="34" charset="0"/>
                <a:cs typeface="Tahoma" panose="020B0604030504040204" pitchFamily="34" charset="0"/>
              </a:rPr>
              <a:t>Speak Your Peace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n-US"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Nine Tools of Civil Behavior</a:t>
            </a:r>
          </a:p>
        </p:txBody>
      </p:sp>
      <p:sp>
        <p:nvSpPr>
          <p:cNvPr id="3" name="Content Placeholder 2"/>
          <p:cNvSpPr>
            <a:spLocks noGrp="1"/>
          </p:cNvSpPr>
          <p:nvPr>
            <p:ph sz="half" idx="1"/>
          </p:nvPr>
        </p:nvSpPr>
        <p:spPr/>
        <p:txBody>
          <a:bodyPr>
            <a:normAutofit/>
          </a:bodyPr>
          <a:lstStyle/>
          <a:p>
            <a:r>
              <a:rPr lang="en-US" dirty="0"/>
              <a:t>Insert our poster</a:t>
            </a:r>
          </a:p>
        </p:txBody>
      </p:sp>
      <p:sp>
        <p:nvSpPr>
          <p:cNvPr id="4" name="Content Placeholder 3"/>
          <p:cNvSpPr>
            <a:spLocks noGrp="1"/>
          </p:cNvSpPr>
          <p:nvPr>
            <p:ph sz="half" idx="2"/>
          </p:nvPr>
        </p:nvSpPr>
        <p:spPr>
          <a:xfrm>
            <a:off x="4800600" y="1524000"/>
            <a:ext cx="4038600" cy="4681728"/>
          </a:xfrm>
        </p:spPr>
        <p:txBody>
          <a:bodyPr>
            <a:noAutofit/>
          </a:bodyPr>
          <a:lstStyle/>
          <a:p>
            <a:pPr marL="0" indent="0">
              <a:buNone/>
            </a:pPr>
            <a:endParaRPr lang="en-US" sz="3600" b="1" dirty="0" smtClean="0"/>
          </a:p>
          <a:p>
            <a:pPr marL="0" indent="0" algn="ctr">
              <a:buNone/>
            </a:pPr>
            <a:r>
              <a:rPr lang="en-US" sz="3200" b="1" dirty="0" smtClean="0">
                <a:latin typeface="Tahoma" panose="020B0604030504040204" pitchFamily="34" charset="0"/>
                <a:ea typeface="Tahoma" panose="020B0604030504040204" pitchFamily="34" charset="0"/>
                <a:cs typeface="Tahoma" panose="020B0604030504040204" pitchFamily="34" charset="0"/>
              </a:rPr>
              <a:t>The focus of this </a:t>
            </a:r>
            <a:r>
              <a:rPr lang="en-US" sz="3200" b="1" smtClean="0">
                <a:latin typeface="Tahoma" panose="020B0604030504040204" pitchFamily="34" charset="0"/>
                <a:ea typeface="Tahoma" panose="020B0604030504040204" pitchFamily="34" charset="0"/>
                <a:cs typeface="Tahoma" panose="020B0604030504040204" pitchFamily="34" charset="0"/>
              </a:rPr>
              <a:t>presentation is  </a:t>
            </a:r>
            <a:r>
              <a:rPr lang="en-US" sz="3200" b="1" dirty="0" smtClean="0">
                <a:latin typeface="Tahoma" panose="020B0604030504040204" pitchFamily="34" charset="0"/>
                <a:ea typeface="Tahoma" panose="020B0604030504040204" pitchFamily="34" charset="0"/>
                <a:cs typeface="Tahoma" panose="020B0604030504040204" pitchFamily="34" charset="0"/>
              </a:rPr>
              <a:t>making apologies.</a:t>
            </a:r>
            <a:endParaRPr lang="en-US" sz="32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000" b="1" dirty="0"/>
          </a:p>
          <a:p>
            <a:pPr>
              <a:buNone/>
            </a:pPr>
            <a:endParaRPr lang="en-US" sz="2800" dirty="0"/>
          </a:p>
          <a:p>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71601"/>
            <a:ext cx="3105325" cy="4701117"/>
          </a:xfrm>
          <a:prstGeom prst="rect">
            <a:avLst/>
          </a:prstGeom>
        </p:spPr>
      </p:pic>
    </p:spTree>
    <p:extLst>
      <p:ext uri="{BB962C8B-B14F-4D97-AF65-F5344CB8AC3E}">
        <p14:creationId xmlns:p14="http://schemas.microsoft.com/office/powerpoint/2010/main" val="5103299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Why apologize?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quarter" idx="1"/>
          </p:nvPr>
        </p:nvSpPr>
        <p:spPr/>
        <p:txBody>
          <a:bodyPr/>
          <a:lstStyle/>
          <a:p>
            <a:r>
              <a:rPr lang="en-US" sz="2400" b="1" dirty="0">
                <a:latin typeface="Tahoma" panose="020B0604030504040204" pitchFamily="34" charset="0"/>
                <a:ea typeface="Tahoma" panose="020B0604030504040204" pitchFamily="34" charset="0"/>
                <a:cs typeface="Tahoma" panose="020B0604030504040204" pitchFamily="34" charset="0"/>
              </a:rPr>
              <a:t>Apologies</a:t>
            </a:r>
            <a:r>
              <a:rPr lang="en-US" sz="2400" dirty="0">
                <a:latin typeface="Tahoma" panose="020B0604030504040204" pitchFamily="34" charset="0"/>
                <a:ea typeface="Tahoma" panose="020B0604030504040204" pitchFamily="34" charset="0"/>
                <a:cs typeface="Tahoma" panose="020B0604030504040204" pitchFamily="34" charset="0"/>
              </a:rPr>
              <a:t> re-establish dignity for those you hurt. Letting the injured party know that you know </a:t>
            </a:r>
            <a:r>
              <a:rPr lang="en-US" sz="2400" dirty="0" smtClean="0">
                <a:latin typeface="Tahoma" panose="020B0604030504040204" pitchFamily="34" charset="0"/>
                <a:ea typeface="Tahoma" panose="020B0604030504040204" pitchFamily="34" charset="0"/>
                <a:cs typeface="Tahoma" panose="020B0604030504040204" pitchFamily="34" charset="0"/>
              </a:rPr>
              <a:t>what </a:t>
            </a:r>
            <a:r>
              <a:rPr lang="en-US" sz="2400" dirty="0">
                <a:latin typeface="Tahoma" panose="020B0604030504040204" pitchFamily="34" charset="0"/>
                <a:ea typeface="Tahoma" panose="020B0604030504040204" pitchFamily="34" charset="0"/>
                <a:cs typeface="Tahoma" panose="020B0604030504040204" pitchFamily="34" charset="0"/>
              </a:rPr>
              <a:t>was your fault, </a:t>
            </a:r>
            <a:r>
              <a:rPr lang="en-US" sz="2400" dirty="0" smtClean="0">
                <a:latin typeface="Tahoma" panose="020B0604030504040204" pitchFamily="34" charset="0"/>
                <a:ea typeface="Tahoma" panose="020B0604030504040204" pitchFamily="34" charset="0"/>
                <a:cs typeface="Tahoma" panose="020B0604030504040204" pitchFamily="34" charset="0"/>
              </a:rPr>
              <a:t>helps </a:t>
            </a:r>
            <a:r>
              <a:rPr lang="en-US" sz="2400" dirty="0">
                <a:latin typeface="Tahoma" panose="020B0604030504040204" pitchFamily="34" charset="0"/>
                <a:ea typeface="Tahoma" panose="020B0604030504040204" pitchFamily="34" charset="0"/>
                <a:cs typeface="Tahoma" panose="020B0604030504040204" pitchFamily="34" charset="0"/>
              </a:rPr>
              <a:t>them feel better, and it helps them save face.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b="1" dirty="0" smtClean="0">
                <a:latin typeface="Tahoma" panose="020B0604030504040204" pitchFamily="34" charset="0"/>
                <a:ea typeface="Tahoma" panose="020B0604030504040204" pitchFamily="34" charset="0"/>
                <a:cs typeface="Tahoma" panose="020B0604030504040204" pitchFamily="34" charset="0"/>
              </a:rPr>
              <a:t>Apologizing</a:t>
            </a:r>
            <a:r>
              <a:rPr lang="en-US" sz="2400" dirty="0">
                <a:latin typeface="Tahoma" panose="020B0604030504040204" pitchFamily="34" charset="0"/>
                <a:ea typeface="Tahoma" panose="020B0604030504040204" pitchFamily="34" charset="0"/>
                <a:cs typeface="Tahoma" panose="020B0604030504040204" pitchFamily="34" charset="0"/>
              </a:rPr>
              <a:t> helps repair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   relationships </a:t>
            </a:r>
            <a:r>
              <a:rPr lang="en-US" sz="2400" dirty="0">
                <a:latin typeface="Tahoma" panose="020B0604030504040204" pitchFamily="34" charset="0"/>
                <a:ea typeface="Tahoma" panose="020B0604030504040204" pitchFamily="34" charset="0"/>
                <a:cs typeface="Tahoma" panose="020B0604030504040204" pitchFamily="34" charset="0"/>
              </a:rPr>
              <a:t>by getting </a:t>
            </a:r>
          </a:p>
          <a:p>
            <a:pPr marL="0" indent="0">
              <a:buNone/>
            </a:pPr>
            <a:r>
              <a:rPr lang="en-US" sz="2400" dirty="0" smtClean="0">
                <a:latin typeface="Tahoma" panose="020B0604030504040204" pitchFamily="34" charset="0"/>
                <a:ea typeface="Tahoma" panose="020B0604030504040204" pitchFamily="34" charset="0"/>
                <a:cs typeface="Tahoma" panose="020B0604030504040204" pitchFamily="34" charset="0"/>
              </a:rPr>
              <a:t>    people </a:t>
            </a:r>
            <a:r>
              <a:rPr lang="en-US" sz="2400" dirty="0">
                <a:latin typeface="Tahoma" panose="020B0604030504040204" pitchFamily="34" charset="0"/>
                <a:ea typeface="Tahoma" panose="020B0604030504040204" pitchFamily="34" charset="0"/>
                <a:cs typeface="Tahoma" panose="020B0604030504040204" pitchFamily="34" charset="0"/>
              </a:rPr>
              <a:t>talking again,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   and </a:t>
            </a:r>
            <a:r>
              <a:rPr lang="en-US" sz="2400" dirty="0">
                <a:latin typeface="Tahoma" panose="020B0604030504040204" pitchFamily="34" charset="0"/>
                <a:ea typeface="Tahoma" panose="020B0604030504040204" pitchFamily="34" charset="0"/>
                <a:cs typeface="Tahoma" panose="020B0604030504040204" pitchFamily="34" charset="0"/>
              </a:rPr>
              <a:t>makes them feel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   comfortable </a:t>
            </a:r>
            <a:r>
              <a:rPr lang="en-US" sz="2400" dirty="0">
                <a:latin typeface="Tahoma" panose="020B0604030504040204" pitchFamily="34" charset="0"/>
                <a:ea typeface="Tahoma" panose="020B0604030504040204" pitchFamily="34" charset="0"/>
                <a:cs typeface="Tahoma" panose="020B0604030504040204" pitchFamily="34" charset="0"/>
              </a:rPr>
              <a:t>with </a:t>
            </a:r>
            <a:r>
              <a:rPr lang="en-US" sz="2400" dirty="0" smtClean="0">
                <a:latin typeface="Tahoma" panose="020B0604030504040204" pitchFamily="34" charset="0"/>
                <a:ea typeface="Tahoma" panose="020B0604030504040204" pitchFamily="34" charset="0"/>
                <a:cs typeface="Tahoma" panose="020B0604030504040204" pitchFamily="34" charset="0"/>
              </a:rPr>
              <a:t>each</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other again</a:t>
            </a:r>
            <a:r>
              <a:rPr lang="en-US" sz="2400" dirty="0" smtClean="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927" y="3810000"/>
            <a:ext cx="38100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054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122"/>
                                        </p:tgtEl>
                                        <p:attrNameLst>
                                          <p:attrName>style.visibility</p:attrName>
                                        </p:attrNameLst>
                                      </p:cBhvr>
                                      <p:to>
                                        <p:strVal val="visible"/>
                                      </p:to>
                                    </p:set>
                                    <p:anim calcmode="lin" valueType="num">
                                      <p:cBhvr additive="base">
                                        <p:cTn id="45" dur="500" fill="hold"/>
                                        <p:tgtEl>
                                          <p:spTgt spid="5122"/>
                                        </p:tgtEl>
                                        <p:attrNameLst>
                                          <p:attrName>ppt_x</p:attrName>
                                        </p:attrNameLst>
                                      </p:cBhvr>
                                      <p:tavLst>
                                        <p:tav tm="0">
                                          <p:val>
                                            <p:strVal val="#ppt_x"/>
                                          </p:val>
                                        </p:tav>
                                        <p:tav tm="100000">
                                          <p:val>
                                            <p:strVal val="#ppt_x"/>
                                          </p:val>
                                        </p:tav>
                                      </p:tavLst>
                                    </p:anim>
                                    <p:anim calcmode="lin" valueType="num">
                                      <p:cBhvr additive="base">
                                        <p:cTn id="4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685799"/>
          </a:xfrm>
        </p:spPr>
        <p:txBody>
          <a:bodyPr/>
          <a:lstStyle/>
          <a:p>
            <a:r>
              <a:rPr lang="en-US" sz="2400" b="1" dirty="0" smtClean="0">
                <a:latin typeface="Tahoma" panose="020B0604030504040204" pitchFamily="34" charset="0"/>
                <a:ea typeface="Tahoma" panose="020B0604030504040204" pitchFamily="34" charset="0"/>
                <a:cs typeface="Tahoma" panose="020B0604030504040204" pitchFamily="34" charset="0"/>
              </a:rPr>
              <a:t>Research suggests people don’t apologize because: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quarter" idx="1"/>
          </p:nvPr>
        </p:nvSpPr>
        <p:spPr>
          <a:xfrm>
            <a:off x="304800" y="2209800"/>
            <a:ext cx="8503920" cy="4041648"/>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T</a:t>
            </a:r>
            <a:r>
              <a:rPr lang="en-US" b="1" dirty="0" smtClean="0">
                <a:latin typeface="Tahoma" panose="020B0604030504040204" pitchFamily="34" charset="0"/>
                <a:ea typeface="Tahoma" panose="020B0604030504040204" pitchFamily="34" charset="0"/>
                <a:cs typeface="Tahoma" panose="020B0604030504040204" pitchFamily="34" charset="0"/>
              </a:rPr>
              <a:t>hey </a:t>
            </a:r>
            <a:r>
              <a:rPr lang="en-US" b="1" dirty="0">
                <a:latin typeface="Tahoma" panose="020B0604030504040204" pitchFamily="34" charset="0"/>
                <a:ea typeface="Tahoma" panose="020B0604030504040204" pitchFamily="34" charset="0"/>
                <a:cs typeface="Tahoma" panose="020B0604030504040204" pitchFamily="34" charset="0"/>
              </a:rPr>
              <a:t>aren't really concerned </a:t>
            </a:r>
            <a:endParaRPr lang="en-US"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smtClean="0">
                <a:latin typeface="Tahoma" panose="020B0604030504040204" pitchFamily="34" charset="0"/>
                <a:ea typeface="Tahoma" panose="020B0604030504040204" pitchFamily="34" charset="0"/>
                <a:cs typeface="Tahoma" panose="020B0604030504040204" pitchFamily="34" charset="0"/>
              </a:rPr>
              <a:t>   about </a:t>
            </a:r>
            <a:r>
              <a:rPr lang="en-US" b="1" dirty="0">
                <a:latin typeface="Tahoma" panose="020B0604030504040204" pitchFamily="34" charset="0"/>
                <a:ea typeface="Tahoma" panose="020B0604030504040204" pitchFamily="34" charset="0"/>
                <a:cs typeface="Tahoma" panose="020B0604030504040204" pitchFamily="34" charset="0"/>
              </a:rPr>
              <a:t>the other </a:t>
            </a:r>
            <a:r>
              <a:rPr lang="en-US" b="1" dirty="0" smtClean="0">
                <a:latin typeface="Tahoma" panose="020B0604030504040204" pitchFamily="34" charset="0"/>
                <a:ea typeface="Tahoma" panose="020B0604030504040204" pitchFamily="34" charset="0"/>
                <a:cs typeface="Tahoma" panose="020B0604030504040204" pitchFamily="34" charset="0"/>
              </a:rPr>
              <a:t>person.</a:t>
            </a:r>
          </a:p>
          <a:p>
            <a:pPr marL="0" indent="0">
              <a:buNone/>
            </a:pPr>
            <a:endParaRPr lang="en-US" b="1" dirty="0">
              <a:latin typeface="Tahoma" panose="020B0604030504040204" pitchFamily="34" charset="0"/>
              <a:ea typeface="Tahoma" panose="020B0604030504040204" pitchFamily="34" charset="0"/>
              <a:cs typeface="Tahoma" panose="020B0604030504040204" pitchFamily="34" charset="0"/>
            </a:endParaRPr>
          </a:p>
          <a:p>
            <a:r>
              <a:rPr lang="en-US" b="1" dirty="0" smtClean="0">
                <a:latin typeface="Tahoma" panose="020B0604030504040204" pitchFamily="34" charset="0"/>
                <a:ea typeface="Tahoma" panose="020B0604030504040204" pitchFamily="34" charset="0"/>
                <a:cs typeface="Tahoma" panose="020B0604030504040204" pitchFamily="34" charset="0"/>
              </a:rPr>
              <a:t> Apologizing </a:t>
            </a:r>
            <a:r>
              <a:rPr lang="en-US" b="1" dirty="0">
                <a:latin typeface="Tahoma" panose="020B0604030504040204" pitchFamily="34" charset="0"/>
                <a:ea typeface="Tahoma" panose="020B0604030504040204" pitchFamily="34" charset="0"/>
                <a:cs typeface="Tahoma" panose="020B0604030504040204" pitchFamily="34" charset="0"/>
              </a:rPr>
              <a:t>threatens their own </a:t>
            </a:r>
            <a:r>
              <a:rPr lang="en-US" b="1" dirty="0" smtClean="0">
                <a:latin typeface="Tahoma" panose="020B0604030504040204" pitchFamily="34" charset="0"/>
                <a:ea typeface="Tahoma" panose="020B0604030504040204" pitchFamily="34" charset="0"/>
                <a:cs typeface="Tahoma" panose="020B0604030504040204" pitchFamily="34" charset="0"/>
              </a:rPr>
              <a:t>self-image.</a:t>
            </a:r>
          </a:p>
          <a:p>
            <a:pPr marL="0" indent="0">
              <a:buNone/>
            </a:pPr>
            <a:endParaRPr lang="en-US" b="1" dirty="0" smtClean="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T</a:t>
            </a:r>
            <a:r>
              <a:rPr lang="en-US" b="1" dirty="0" smtClean="0">
                <a:latin typeface="Tahoma" panose="020B0604030504040204" pitchFamily="34" charset="0"/>
                <a:ea typeface="Tahoma" panose="020B0604030504040204" pitchFamily="34" charset="0"/>
                <a:cs typeface="Tahoma" panose="020B0604030504040204" pitchFamily="34" charset="0"/>
              </a:rPr>
              <a:t>hey </a:t>
            </a:r>
            <a:r>
              <a:rPr lang="en-US" b="1" dirty="0">
                <a:latin typeface="Tahoma" panose="020B0604030504040204" pitchFamily="34" charset="0"/>
                <a:ea typeface="Tahoma" panose="020B0604030504040204" pitchFamily="34" charset="0"/>
                <a:cs typeface="Tahoma" panose="020B0604030504040204" pitchFamily="34" charset="0"/>
              </a:rPr>
              <a:t>believe that an apology won't do any good anyway.</a:t>
            </a:r>
            <a:r>
              <a:rPr lang="en-US" dirty="0">
                <a:latin typeface="Tahoma" panose="020B0604030504040204" pitchFamily="34" charset="0"/>
                <a:ea typeface="Tahoma" panose="020B0604030504040204" pitchFamily="34" charset="0"/>
                <a:cs typeface="Tahoma" panose="020B0604030504040204" pitchFamily="34" charset="0"/>
              </a:rPr>
              <a:t>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4936" y="1524000"/>
            <a:ext cx="2355849"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929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We’ve all heard them…</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974716" y="1424784"/>
            <a:ext cx="4959484" cy="497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968516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Own Up to Your Part...Not </a:t>
            </a:r>
            <a:r>
              <a:rPr lang="en-US" b="1" dirty="0" smtClean="0"/>
              <a:t>Theirs</a:t>
            </a:r>
            <a:endParaRPr lang="en-US" b="1" dirty="0"/>
          </a:p>
        </p:txBody>
      </p:sp>
      <p:sp>
        <p:nvSpPr>
          <p:cNvPr id="3" name="Content Placeholder 2"/>
          <p:cNvSpPr>
            <a:spLocks noGrp="1"/>
          </p:cNvSpPr>
          <p:nvPr>
            <p:ph sz="quarter" idx="1"/>
          </p:nvPr>
        </p:nvSpPr>
        <p:spPr/>
        <p:txBody>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People hesitate to apologize when both parties have done wrong.</a:t>
            </a:r>
          </a:p>
          <a:p>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smtClean="0">
                <a:latin typeface="Tahoma" panose="020B0604030504040204" pitchFamily="34" charset="0"/>
                <a:ea typeface="Tahoma" panose="020B0604030504040204" pitchFamily="34" charset="0"/>
                <a:cs typeface="Tahoma" panose="020B0604030504040204" pitchFamily="34" charset="0"/>
              </a:rPr>
              <a:t>People </a:t>
            </a:r>
            <a:r>
              <a:rPr lang="en-US" sz="2000" b="1" dirty="0">
                <a:latin typeface="Tahoma" panose="020B0604030504040204" pitchFamily="34" charset="0"/>
                <a:ea typeface="Tahoma" panose="020B0604030504040204" pitchFamily="34" charset="0"/>
                <a:cs typeface="Tahoma" panose="020B0604030504040204" pitchFamily="34" charset="0"/>
              </a:rPr>
              <a:t>are often afraid to apologize first because they think whoever apologizes first is "more wrong" or the "loser" of the conflict.</a:t>
            </a:r>
          </a:p>
          <a:p>
            <a:pPr marL="0" indent="0">
              <a:buNone/>
            </a:pPr>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smtClean="0">
                <a:latin typeface="Tahoma" panose="020B0604030504040204" pitchFamily="34" charset="0"/>
                <a:ea typeface="Tahoma" panose="020B0604030504040204" pitchFamily="34" charset="0"/>
                <a:cs typeface="Tahoma" panose="020B0604030504040204" pitchFamily="34" charset="0"/>
              </a:rPr>
              <a:t>When </a:t>
            </a:r>
            <a:r>
              <a:rPr lang="en-US" sz="2000" b="1" dirty="0">
                <a:latin typeface="Tahoma" panose="020B0604030504040204" pitchFamily="34" charset="0"/>
                <a:ea typeface="Tahoma" panose="020B0604030504040204" pitchFamily="34" charset="0"/>
                <a:cs typeface="Tahoma" panose="020B0604030504040204" pitchFamily="34" charset="0"/>
              </a:rPr>
              <a:t>you apologize, you're taking responsibility for </a:t>
            </a:r>
            <a:r>
              <a:rPr lang="en-US" sz="2000" b="1" i="1" dirty="0">
                <a:latin typeface="Tahoma" panose="020B0604030504040204" pitchFamily="34" charset="0"/>
                <a:ea typeface="Tahoma" panose="020B0604030504040204" pitchFamily="34" charset="0"/>
                <a:cs typeface="Tahoma" panose="020B0604030504040204" pitchFamily="34" charset="0"/>
              </a:rPr>
              <a:t>your</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 part </a:t>
            </a:r>
            <a:r>
              <a:rPr lang="en-US" sz="2000" b="1" dirty="0">
                <a:latin typeface="Tahoma" panose="020B0604030504040204" pitchFamily="34" charset="0"/>
                <a:ea typeface="Tahoma" panose="020B0604030504040204" pitchFamily="34" charset="0"/>
                <a:cs typeface="Tahoma" panose="020B0604030504040204" pitchFamily="34" charset="0"/>
              </a:rPr>
              <a:t>of the conflict.  </a:t>
            </a:r>
            <a:r>
              <a:rPr lang="en-US" sz="2000" b="1" dirty="0" smtClean="0">
                <a:latin typeface="Tahoma" panose="020B0604030504040204" pitchFamily="34" charset="0"/>
                <a:ea typeface="Tahoma" panose="020B0604030504040204" pitchFamily="34" charset="0"/>
                <a:cs typeface="Tahoma" panose="020B0604030504040204" pitchFamily="34" charset="0"/>
              </a:rPr>
              <a:t>  That </a:t>
            </a:r>
            <a:r>
              <a:rPr lang="en-US" sz="2000" b="1" dirty="0">
                <a:latin typeface="Tahoma" panose="020B0604030504040204" pitchFamily="34" charset="0"/>
                <a:ea typeface="Tahoma" panose="020B0604030504040204" pitchFamily="34" charset="0"/>
                <a:cs typeface="Tahoma" panose="020B0604030504040204" pitchFamily="34" charset="0"/>
              </a:rPr>
              <a:t>doesn't mean that you're admitting that the entire conflict was your fault. </a:t>
            </a:r>
            <a:r>
              <a:rPr lang="en-US" sz="2000" b="1" dirty="0" smtClean="0">
                <a:latin typeface="Tahoma" panose="020B0604030504040204" pitchFamily="34" charset="0"/>
                <a:ea typeface="Tahoma" panose="020B0604030504040204" pitchFamily="34" charset="0"/>
                <a:cs typeface="Tahoma" panose="020B0604030504040204" pitchFamily="34" charset="0"/>
              </a:rPr>
              <a:t>  When you take responsibility for your wrong doing, the other person is more likely to </a:t>
            </a:r>
            <a:r>
              <a:rPr lang="en-US" sz="2000" b="1" smtClean="0">
                <a:latin typeface="Tahoma" panose="020B0604030504040204" pitchFamily="34" charset="0"/>
                <a:ea typeface="Tahoma" panose="020B0604030504040204" pitchFamily="34" charset="0"/>
                <a:cs typeface="Tahoma" panose="020B0604030504040204" pitchFamily="34" charset="0"/>
              </a:rPr>
              <a:t>take </a:t>
            </a:r>
            <a:r>
              <a:rPr lang="en-US" sz="2000" b="1" dirty="0" err="1">
                <a:latin typeface="Tahoma" panose="020B0604030504040204" pitchFamily="34" charset="0"/>
                <a:ea typeface="Tahoma" panose="020B0604030504040204" pitchFamily="34" charset="0"/>
                <a:cs typeface="Tahoma" panose="020B0604030504040204" pitchFamily="34" charset="0"/>
              </a:rPr>
              <a:t>r</a:t>
            </a:r>
            <a:r>
              <a:rPr lang="en-US" sz="2000" b="1" smtClean="0">
                <a:latin typeface="Tahoma" panose="020B0604030504040204" pitchFamily="34" charset="0"/>
                <a:ea typeface="Tahoma" panose="020B0604030504040204" pitchFamily="34" charset="0"/>
                <a:cs typeface="Tahoma" panose="020B0604030504040204" pitchFamily="34" charset="0"/>
              </a:rPr>
              <a:t>esponsibility </a:t>
            </a:r>
            <a:r>
              <a:rPr lang="en-US" sz="2000" b="1" dirty="0" smtClean="0">
                <a:latin typeface="Tahoma" panose="020B0604030504040204" pitchFamily="34" charset="0"/>
                <a:ea typeface="Tahoma" panose="020B0604030504040204" pitchFamily="34" charset="0"/>
                <a:cs typeface="Tahoma" panose="020B0604030504040204" pitchFamily="34" charset="0"/>
              </a:rPr>
              <a:t>for their part.</a:t>
            </a:r>
          </a:p>
          <a:p>
            <a:endParaRPr lang="en-US" sz="1400" b="1" dirty="0" smtClean="0">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95858727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Arial" panose="020B0604020202020204" pitchFamily="34" charset="0"/>
                <a:cs typeface="Arial" panose="020B0604020202020204" pitchFamily="34" charset="0"/>
              </a:rPr>
              <a:t>Apologize</a:t>
            </a:r>
            <a:endParaRPr lang="en-US" b="1" dirty="0">
              <a:solidFill>
                <a:schemeClr val="tx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p:txBody>
          <a:bodyPr/>
          <a:lstStyle/>
          <a:p>
            <a:pPr marL="0" indent="0">
              <a:buNone/>
            </a:pPr>
            <a:endParaRPr lang="en-US" sz="2400" dirty="0"/>
          </a:p>
          <a:p>
            <a:pPr marL="0" indent="0">
              <a:buNone/>
            </a:pPr>
            <a:endParaRPr lang="en-US" sz="2400" dirty="0"/>
          </a:p>
          <a:p>
            <a:endParaRPr lang="en-US" dirty="0"/>
          </a:p>
        </p:txBody>
      </p:sp>
      <p:pic>
        <p:nvPicPr>
          <p:cNvPr id="1229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0201"/>
            <a:ext cx="3733800" cy="467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1" y="1828801"/>
            <a:ext cx="4276724" cy="4056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759728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Steps to an Effective Apology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301752" y="1371600"/>
            <a:ext cx="4194048" cy="4681728"/>
          </a:xfrm>
        </p:spPr>
        <p:txBody>
          <a:bodyPr/>
          <a:lstStyle/>
          <a:p>
            <a:pPr marL="0" indent="0">
              <a:buNone/>
            </a:pPr>
            <a:r>
              <a:rPr lang="en-US" sz="2400" b="1" dirty="0" smtClean="0"/>
              <a:t>1  </a:t>
            </a:r>
            <a:r>
              <a:rPr lang="en-US" sz="2400" b="1" dirty="0" smtClean="0">
                <a:latin typeface="Tahoma" panose="020B0604030504040204" pitchFamily="34" charset="0"/>
                <a:ea typeface="Tahoma" panose="020B0604030504040204" pitchFamily="34" charset="0"/>
                <a:cs typeface="Tahoma" panose="020B0604030504040204" pitchFamily="34" charset="0"/>
              </a:rPr>
              <a:t>Determine </a:t>
            </a:r>
            <a:r>
              <a:rPr lang="en-US" sz="2400" b="1" dirty="0">
                <a:latin typeface="Tahoma" panose="020B0604030504040204" pitchFamily="34" charset="0"/>
                <a:ea typeface="Tahoma" panose="020B0604030504040204" pitchFamily="34" charset="0"/>
                <a:cs typeface="Tahoma" panose="020B0604030504040204" pitchFamily="34" charset="0"/>
              </a:rPr>
              <a:t>if you </a:t>
            </a:r>
            <a:r>
              <a:rPr lang="en-US" sz="2400" b="1" dirty="0" smtClean="0">
                <a:latin typeface="Tahoma" panose="020B0604030504040204" pitchFamily="34" charset="0"/>
                <a:ea typeface="Tahoma" panose="020B0604030504040204" pitchFamily="34" charset="0"/>
                <a:cs typeface="Tahoma" panose="020B0604030504040204" pitchFamily="34" charset="0"/>
              </a:rPr>
              <a:t>regret something you said / did.</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Do not apologize to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1">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get something.</a:t>
            </a:r>
          </a:p>
          <a:p>
            <a:pPr lvl="1">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get </a:t>
            </a:r>
            <a:r>
              <a:rPr lang="en-US" sz="2400" dirty="0">
                <a:latin typeface="Tahoma" panose="020B0604030504040204" pitchFamily="34" charset="0"/>
                <a:ea typeface="Tahoma" panose="020B0604030504040204" pitchFamily="34" charset="0"/>
                <a:cs typeface="Tahoma" panose="020B0604030504040204" pitchFamily="34" charset="0"/>
              </a:rPr>
              <a:t>the person off your back</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Do not apologize </a:t>
            </a:r>
            <a:r>
              <a:rPr lang="en-US" sz="2400" dirty="0" smtClean="0">
                <a:latin typeface="Tahoma" panose="020B0604030504040204" pitchFamily="34" charset="0"/>
                <a:ea typeface="Tahoma" panose="020B0604030504040204" pitchFamily="34" charset="0"/>
                <a:cs typeface="Tahoma" panose="020B0604030504040204" pitchFamily="34" charset="0"/>
              </a:rPr>
              <a:t>because</a:t>
            </a:r>
          </a:p>
          <a:p>
            <a:pPr>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someone </a:t>
            </a:r>
            <a:r>
              <a:rPr lang="en-US" sz="2400" dirty="0">
                <a:latin typeface="Tahoma" panose="020B0604030504040204" pitchFamily="34" charset="0"/>
                <a:ea typeface="Tahoma" panose="020B0604030504040204" pitchFamily="34" charset="0"/>
                <a:cs typeface="Tahoma" panose="020B0604030504040204" pitchFamily="34" charset="0"/>
              </a:rPr>
              <a:t>else wants you too.</a:t>
            </a: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Apologize </a:t>
            </a:r>
            <a:r>
              <a:rPr lang="en-US" sz="2400" dirty="0" smtClean="0">
                <a:latin typeface="Tahoma" panose="020B0604030504040204" pitchFamily="34" charset="0"/>
                <a:ea typeface="Tahoma" panose="020B0604030504040204" pitchFamily="34" charset="0"/>
                <a:cs typeface="Tahoma" panose="020B0604030504040204" pitchFamily="34" charset="0"/>
              </a:rPr>
              <a:t>because </a:t>
            </a:r>
            <a:r>
              <a:rPr lang="en-US" sz="2400" dirty="0">
                <a:latin typeface="Tahoma" panose="020B0604030504040204" pitchFamily="34" charset="0"/>
                <a:ea typeface="Tahoma" panose="020B0604030504040204" pitchFamily="34" charset="0"/>
                <a:cs typeface="Tahoma" panose="020B0604030504040204" pitchFamily="34" charset="0"/>
              </a:rPr>
              <a:t>you are remorseful.</a:t>
            </a:r>
          </a:p>
          <a:p>
            <a:endParaRPr lang="en-US" dirty="0"/>
          </a:p>
          <a:p>
            <a:pPr marL="0" indent="0">
              <a:buNone/>
            </a:pPr>
            <a:endParaRPr lang="en-US" dirty="0"/>
          </a:p>
        </p:txBody>
      </p:sp>
      <p:sp>
        <p:nvSpPr>
          <p:cNvPr id="4" name="Content Placeholder 3"/>
          <p:cNvSpPr>
            <a:spLocks noGrp="1"/>
          </p:cNvSpPr>
          <p:nvPr>
            <p:ph sz="half" idx="2"/>
          </p:nvPr>
        </p:nvSpPr>
        <p:spPr/>
        <p:txBody>
          <a:bodyPr/>
          <a:lstStyle/>
          <a:p>
            <a:pPr marL="0" indent="0">
              <a:buNone/>
            </a:pPr>
            <a:r>
              <a:rPr lang="en-US" b="1" dirty="0" smtClean="0"/>
              <a:t>2  </a:t>
            </a:r>
            <a:r>
              <a:rPr lang="en-US" b="1" dirty="0" smtClean="0">
                <a:latin typeface="Tahoma" panose="020B0604030504040204" pitchFamily="34" charset="0"/>
                <a:ea typeface="Tahoma" panose="020B0604030504040204" pitchFamily="34" charset="0"/>
                <a:cs typeface="Tahoma" panose="020B0604030504040204" pitchFamily="34" charset="0"/>
              </a:rPr>
              <a:t>Start </a:t>
            </a:r>
            <a:r>
              <a:rPr lang="en-US" b="1" dirty="0">
                <a:latin typeface="Tahoma" panose="020B0604030504040204" pitchFamily="34" charset="0"/>
                <a:ea typeface="Tahoma" panose="020B0604030504040204" pitchFamily="34" charset="0"/>
                <a:cs typeface="Tahoma" panose="020B0604030504040204" pitchFamily="34" charset="0"/>
              </a:rPr>
              <a:t>by expressing remorse using an “I” </a:t>
            </a:r>
            <a:r>
              <a:rPr lang="en-US" b="1" dirty="0" smtClean="0">
                <a:latin typeface="Tahoma" panose="020B0604030504040204" pitchFamily="34" charset="0"/>
                <a:ea typeface="Tahoma" panose="020B0604030504040204" pitchFamily="34" charset="0"/>
                <a:cs typeface="Tahoma" panose="020B0604030504040204" pitchFamily="34" charset="0"/>
              </a:rPr>
              <a:t>statement.</a:t>
            </a: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“I’m sorry that…”</a:t>
            </a:r>
          </a:p>
          <a:p>
            <a:pP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 apologize for</a:t>
            </a:r>
            <a:r>
              <a:rPr lang="en-US"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dirty="0" smtClean="0"/>
          </a:p>
          <a:p>
            <a:pPr marL="0" indent="0">
              <a:buNone/>
            </a:pPr>
            <a:endParaRPr lang="en-US" dirty="0"/>
          </a:p>
          <a:p>
            <a:pPr marL="0" indent="0">
              <a:buNone/>
            </a:pP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799" y="3722914"/>
            <a:ext cx="1303731"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474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1000"/>
                                        <p:tgtEl>
                                          <p:spTgt spid="4">
                                            <p:txEl>
                                              <p:pRg st="2" end="2"/>
                                            </p:txEl>
                                          </p:spTgt>
                                        </p:tgtEl>
                                      </p:cBhvr>
                                    </p:animEffect>
                                    <p:anim calcmode="lin" valueType="num">
                                      <p:cBhvr>
                                        <p:cTn id="5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fade">
                                      <p:cBhvr>
                                        <p:cTn id="61" dur="1000"/>
                                        <p:tgtEl>
                                          <p:spTgt spid="4">
                                            <p:txEl>
                                              <p:pRg st="3" end="3"/>
                                            </p:txEl>
                                          </p:spTgt>
                                        </p:tgtEl>
                                      </p:cBhvr>
                                    </p:animEffect>
                                    <p:anim calcmode="lin" valueType="num">
                                      <p:cBhvr>
                                        <p:cTn id="6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1000"/>
                                        <p:tgtEl>
                                          <p:spTgt spid="6146"/>
                                        </p:tgtEl>
                                      </p:cBhvr>
                                    </p:animEffect>
                                    <p:anim calcmode="lin" valueType="num">
                                      <p:cBhvr>
                                        <p:cTn id="69" dur="1000" fill="hold"/>
                                        <p:tgtEl>
                                          <p:spTgt spid="6146"/>
                                        </p:tgtEl>
                                        <p:attrNameLst>
                                          <p:attrName>ppt_x</p:attrName>
                                        </p:attrNameLst>
                                      </p:cBhvr>
                                      <p:tavLst>
                                        <p:tav tm="0">
                                          <p:val>
                                            <p:strVal val="#ppt_x"/>
                                          </p:val>
                                        </p:tav>
                                        <p:tav tm="100000">
                                          <p:val>
                                            <p:strVal val="#ppt_x"/>
                                          </p:val>
                                        </p:tav>
                                      </p:tavLst>
                                    </p:anim>
                                    <p:anim calcmode="lin" valueType="num">
                                      <p:cBhvr>
                                        <p:cTn id="70"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Steps to an Effective Apology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304800" y="1371600"/>
            <a:ext cx="4038600" cy="5029200"/>
          </a:xfrm>
        </p:spPr>
        <p:txBody>
          <a:bodyPr/>
          <a:lstStyle/>
          <a:p>
            <a:pPr marL="457200" indent="-457200">
              <a:buAutoNum type="arabicPlain" startAt="3"/>
            </a:pPr>
            <a:r>
              <a:rPr lang="en-US" b="1" dirty="0" smtClean="0">
                <a:latin typeface="Tahoma" panose="020B0604030504040204" pitchFamily="34" charset="0"/>
                <a:ea typeface="Tahoma" panose="020B0604030504040204" pitchFamily="34" charset="0"/>
                <a:cs typeface="Tahoma" panose="020B0604030504040204" pitchFamily="34" charset="0"/>
              </a:rPr>
              <a:t>Take </a:t>
            </a:r>
            <a:r>
              <a:rPr lang="en-US" b="1" dirty="0">
                <a:latin typeface="Tahoma" panose="020B0604030504040204" pitchFamily="34" charset="0"/>
                <a:ea typeface="Tahoma" panose="020B0604030504040204" pitchFamily="34" charset="0"/>
                <a:cs typeface="Tahoma" panose="020B0604030504040204" pitchFamily="34" charset="0"/>
              </a:rPr>
              <a:t>responsibility for what you did without justification or </a:t>
            </a:r>
            <a:r>
              <a:rPr lang="en-US" b="1" dirty="0" smtClean="0">
                <a:latin typeface="Tahoma" panose="020B0604030504040204" pitchFamily="34" charset="0"/>
                <a:ea typeface="Tahoma" panose="020B0604030504040204" pitchFamily="34" charset="0"/>
                <a:cs typeface="Tahoma" panose="020B0604030504040204" pitchFamily="34" charset="0"/>
              </a:rPr>
              <a:t>blame.</a:t>
            </a:r>
          </a:p>
          <a:p>
            <a:pPr marL="457200" indent="-457200">
              <a:buAutoNum type="arabicPlain" startAt="3"/>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3"/>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800" b="1" dirty="0">
              <a:latin typeface="Tahoma" panose="020B0604030504040204" pitchFamily="34" charset="0"/>
              <a:ea typeface="Tahoma" panose="020B0604030504040204" pitchFamily="34" charset="0"/>
              <a:cs typeface="Tahoma" panose="020B0604030504040204" pitchFamily="34" charset="0"/>
            </a:endParaRPr>
          </a:p>
          <a:p>
            <a:endParaRPr lang="en-US" sz="8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“I’m sorry that I was late…”</a:t>
            </a:r>
          </a:p>
          <a:p>
            <a:pPr marL="0" indent="0">
              <a:buNone/>
            </a:pPr>
            <a:endParaRPr lang="en-US" sz="800"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a:t>
            </a:r>
            <a:r>
              <a:rPr lang="en-US" dirty="0">
                <a:latin typeface="Tahoma" panose="020B0604030504040204" pitchFamily="34" charset="0"/>
                <a:ea typeface="Tahoma" panose="020B0604030504040204" pitchFamily="34" charset="0"/>
                <a:cs typeface="Tahoma" panose="020B0604030504040204" pitchFamily="34" charset="0"/>
              </a:rPr>
              <a:t>I apologize for losing my temper and yelling at you…”</a:t>
            </a:r>
          </a:p>
          <a:p>
            <a:endParaRPr lang="en-US" dirty="0"/>
          </a:p>
          <a:p>
            <a:pPr marL="0" indent="0">
              <a:buNone/>
            </a:pPr>
            <a:endParaRPr lang="en-US" dirty="0"/>
          </a:p>
        </p:txBody>
      </p:sp>
      <p:sp>
        <p:nvSpPr>
          <p:cNvPr id="4" name="Content Placeholder 3"/>
          <p:cNvSpPr>
            <a:spLocks noGrp="1"/>
          </p:cNvSpPr>
          <p:nvPr>
            <p:ph sz="half" idx="2"/>
          </p:nvPr>
        </p:nvSpPr>
        <p:spPr>
          <a:xfrm>
            <a:off x="4800600" y="1447800"/>
            <a:ext cx="4038600" cy="4681728"/>
          </a:xfrm>
        </p:spPr>
        <p:txBody>
          <a:bodyPr/>
          <a:lstStyle/>
          <a:p>
            <a:pPr marL="0" indent="0">
              <a:buNone/>
            </a:pPr>
            <a:r>
              <a:rPr lang="en-US" b="1" dirty="0" smtClean="0"/>
              <a:t>4  </a:t>
            </a:r>
            <a:r>
              <a:rPr lang="en-US" b="1" dirty="0" smtClean="0">
                <a:latin typeface="Tahoma" panose="020B0604030504040204" pitchFamily="34" charset="0"/>
                <a:ea typeface="Tahoma" panose="020B0604030504040204" pitchFamily="34" charset="0"/>
                <a:cs typeface="Tahoma" panose="020B0604030504040204" pitchFamily="34" charset="0"/>
              </a:rPr>
              <a:t>Empathize </a:t>
            </a:r>
            <a:r>
              <a:rPr lang="en-US" b="1" dirty="0">
                <a:latin typeface="Tahoma" panose="020B0604030504040204" pitchFamily="34" charset="0"/>
                <a:ea typeface="Tahoma" panose="020B0604030504040204" pitchFamily="34" charset="0"/>
                <a:cs typeface="Tahoma" panose="020B0604030504040204" pitchFamily="34" charset="0"/>
              </a:rPr>
              <a:t>with how your actions made the other person </a:t>
            </a:r>
            <a:r>
              <a:rPr lang="en-US" b="1" dirty="0" smtClean="0">
                <a:latin typeface="Tahoma" panose="020B0604030504040204" pitchFamily="34" charset="0"/>
                <a:ea typeface="Tahoma" panose="020B0604030504040204" pitchFamily="34" charset="0"/>
                <a:cs typeface="Tahoma" panose="020B0604030504040204" pitchFamily="34" charset="0"/>
              </a:rPr>
              <a:t>feel.</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“I’m sorry that I was late. I can see how that upset you and make it difficult for you to make plans</a:t>
            </a:r>
            <a:r>
              <a:rPr lang="en-US" sz="2200"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800"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2200" dirty="0" smtClean="0">
                <a:latin typeface="Tahoma" panose="020B0604030504040204" pitchFamily="34" charset="0"/>
                <a:ea typeface="Tahoma" panose="020B0604030504040204" pitchFamily="34" charset="0"/>
                <a:cs typeface="Tahoma" panose="020B0604030504040204" pitchFamily="34" charset="0"/>
              </a:rPr>
              <a:t>“</a:t>
            </a:r>
            <a:r>
              <a:rPr lang="en-US" sz="2200" dirty="0">
                <a:latin typeface="Tahoma" panose="020B0604030504040204" pitchFamily="34" charset="0"/>
                <a:ea typeface="Tahoma" panose="020B0604030504040204" pitchFamily="34" charset="0"/>
                <a:cs typeface="Tahoma" panose="020B0604030504040204" pitchFamily="34" charset="0"/>
              </a:rPr>
              <a:t>I apologize for losing my temper and yelling at you. I imagine that made you angry — I would have been angry if you did that to me.”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667000"/>
            <a:ext cx="1415186"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411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1000"/>
                                        <p:tgtEl>
                                          <p:spTgt spid="4">
                                            <p:txEl>
                                              <p:pRg st="0" end="0"/>
                                            </p:txEl>
                                          </p:spTgt>
                                        </p:tgtEl>
                                      </p:cBhvr>
                                    </p:animEffect>
                                    <p:anim calcmode="lin" valueType="num">
                                      <p:cBhvr>
                                        <p:cTn id="3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1000"/>
                                        <p:tgtEl>
                                          <p:spTgt spid="4">
                                            <p:txEl>
                                              <p:pRg st="2" end="2"/>
                                            </p:txEl>
                                          </p:spTgt>
                                        </p:tgtEl>
                                      </p:cBhvr>
                                    </p:animEffect>
                                    <p:anim calcmode="lin" valueType="num">
                                      <p:cBhvr>
                                        <p:cTn id="3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1000"/>
                                        <p:tgtEl>
                                          <p:spTgt spid="4">
                                            <p:txEl>
                                              <p:pRg st="4" end="4"/>
                                            </p:txEl>
                                          </p:spTgt>
                                        </p:tgtEl>
                                      </p:cBhvr>
                                    </p:animEffect>
                                    <p:anim calcmode="lin" valueType="num">
                                      <p:cBhvr>
                                        <p:cTn id="4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14064</TotalTime>
  <Words>509</Words>
  <Application>Microsoft Office PowerPoint</Application>
  <PresentationFormat>On-screen Show (4:3)</PresentationFormat>
  <Paragraphs>117</Paragraphs>
  <Slides>16</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Civic</vt:lpstr>
      <vt:lpstr>Acrobat Document</vt:lpstr>
      <vt:lpstr>Just Say YES to Civility!</vt:lpstr>
      <vt:lpstr>Speak Your Peace  The Nine Tools of Civil Behavior</vt:lpstr>
      <vt:lpstr>Why apologize?</vt:lpstr>
      <vt:lpstr>Research suggests people don’t apologize because:</vt:lpstr>
      <vt:lpstr>We’ve all heard them…</vt:lpstr>
      <vt:lpstr>Own Up to Your Part...Not Theirs</vt:lpstr>
      <vt:lpstr>Apologize</vt:lpstr>
      <vt:lpstr>Steps to an Effective Apology</vt:lpstr>
      <vt:lpstr>Steps to an Effective Apology</vt:lpstr>
      <vt:lpstr>Steps to an Effective Apology</vt:lpstr>
      <vt:lpstr>PowerPoint Presentation</vt:lpstr>
      <vt:lpstr>Four Parts to Accountability</vt:lpstr>
      <vt:lpstr>Apologize</vt:lpstr>
      <vt:lpstr>FORGIVENESS</vt:lpstr>
      <vt:lpstr>FORGIVENESS</vt:lpstr>
      <vt:lpstr>Just Say YES to Civility!</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Rudy and Shirley</dc:creator>
  <cp:lastModifiedBy>Windows User</cp:lastModifiedBy>
  <cp:revision>387</cp:revision>
  <cp:lastPrinted>2019-10-22T15:27:42Z</cp:lastPrinted>
  <dcterms:created xsi:type="dcterms:W3CDTF">2013-06-13T17:04:39Z</dcterms:created>
  <dcterms:modified xsi:type="dcterms:W3CDTF">2022-01-21T19:19:26Z</dcterms:modified>
</cp:coreProperties>
</file>